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88" r:id="rId4"/>
    <p:sldId id="287" r:id="rId5"/>
    <p:sldId id="282" r:id="rId6"/>
    <p:sldId id="283" r:id="rId7"/>
    <p:sldId id="284" r:id="rId8"/>
    <p:sldId id="289" r:id="rId9"/>
    <p:sldId id="267" r:id="rId10"/>
    <p:sldId id="292" r:id="rId11"/>
    <p:sldId id="293" r:id="rId12"/>
    <p:sldId id="291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7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0DBCB1-45AA-9849-92EE-009F0BB38A0A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3AC395C-58E2-9943-8759-6537A0C485F3}">
      <dgm:prSet phldrT="[Text]"/>
      <dgm:spPr/>
      <dgm:t>
        <a:bodyPr/>
        <a:lstStyle/>
        <a:p>
          <a:r>
            <a:rPr lang="de-DE" dirty="0" smtClean="0"/>
            <a:t>Kritik</a:t>
          </a:r>
          <a:endParaRPr lang="de-DE" dirty="0"/>
        </a:p>
      </dgm:t>
    </dgm:pt>
    <dgm:pt modelId="{097B802E-C040-434F-83C7-D18EE1D64FAB}" type="parTrans" cxnId="{C278C8BF-51D5-FE48-A4CA-9F6E85133D25}">
      <dgm:prSet/>
      <dgm:spPr/>
      <dgm:t>
        <a:bodyPr/>
        <a:lstStyle/>
        <a:p>
          <a:endParaRPr lang="de-DE"/>
        </a:p>
      </dgm:t>
    </dgm:pt>
    <dgm:pt modelId="{AA7E6F4D-6105-F642-AC3E-F049720FE3F5}" type="sibTrans" cxnId="{C278C8BF-51D5-FE48-A4CA-9F6E85133D25}">
      <dgm:prSet/>
      <dgm:spPr/>
      <dgm:t>
        <a:bodyPr/>
        <a:lstStyle/>
        <a:p>
          <a:endParaRPr lang="de-DE"/>
        </a:p>
      </dgm:t>
    </dgm:pt>
    <dgm:pt modelId="{76C02141-E471-BC4A-AB05-252E52F94A71}">
      <dgm:prSet phldrT="[Text]"/>
      <dgm:spPr/>
      <dgm:t>
        <a:bodyPr/>
        <a:lstStyle/>
        <a:p>
          <a:endParaRPr lang="de-DE" dirty="0"/>
        </a:p>
      </dgm:t>
    </dgm:pt>
    <dgm:pt modelId="{CEDB84F0-D0AA-3B4A-8AEB-1515F4EC3A95}" type="parTrans" cxnId="{08D65E3D-7DCE-054D-A68A-76DD038C1211}">
      <dgm:prSet/>
      <dgm:spPr/>
      <dgm:t>
        <a:bodyPr/>
        <a:lstStyle/>
        <a:p>
          <a:endParaRPr lang="de-DE"/>
        </a:p>
      </dgm:t>
    </dgm:pt>
    <dgm:pt modelId="{6BD44525-63CB-2F49-8A15-9F1722483576}" type="sibTrans" cxnId="{08D65E3D-7DCE-054D-A68A-76DD038C1211}">
      <dgm:prSet/>
      <dgm:spPr/>
      <dgm:t>
        <a:bodyPr/>
        <a:lstStyle/>
        <a:p>
          <a:endParaRPr lang="de-DE"/>
        </a:p>
      </dgm:t>
    </dgm:pt>
    <dgm:pt modelId="{8291F8C7-8E4A-EE40-B7BA-8674FF4D708F}">
      <dgm:prSet phldrT="[Text]"/>
      <dgm:spPr/>
      <dgm:t>
        <a:bodyPr/>
        <a:lstStyle/>
        <a:p>
          <a:r>
            <a:rPr lang="de-DE" dirty="0" smtClean="0"/>
            <a:t>Phase 1</a:t>
          </a:r>
          <a:endParaRPr lang="de-DE" dirty="0"/>
        </a:p>
      </dgm:t>
    </dgm:pt>
    <dgm:pt modelId="{C30EEA51-6265-FB44-8A28-17FF75A78A0A}" type="parTrans" cxnId="{74FC26FE-F30D-584A-8C6C-25E6160D5931}">
      <dgm:prSet/>
      <dgm:spPr/>
      <dgm:t>
        <a:bodyPr/>
        <a:lstStyle/>
        <a:p>
          <a:endParaRPr lang="de-DE"/>
        </a:p>
      </dgm:t>
    </dgm:pt>
    <dgm:pt modelId="{98531CE6-0CD1-A647-861D-69C8D4CBE7C9}" type="sibTrans" cxnId="{74FC26FE-F30D-584A-8C6C-25E6160D5931}">
      <dgm:prSet/>
      <dgm:spPr/>
      <dgm:t>
        <a:bodyPr/>
        <a:lstStyle/>
        <a:p>
          <a:endParaRPr lang="de-DE"/>
        </a:p>
      </dgm:t>
    </dgm:pt>
    <dgm:pt modelId="{9B063106-207C-BC4D-B153-EFC2A6BAE34F}">
      <dgm:prSet phldrT="[Text]"/>
      <dgm:spPr/>
      <dgm:t>
        <a:bodyPr/>
        <a:lstStyle/>
        <a:p>
          <a:r>
            <a:rPr lang="de-DE" dirty="0" smtClean="0"/>
            <a:t>Phantasie</a:t>
          </a:r>
          <a:endParaRPr lang="de-DE" dirty="0"/>
        </a:p>
      </dgm:t>
    </dgm:pt>
    <dgm:pt modelId="{B70616F4-0244-CD42-8160-2EF19E515A10}" type="parTrans" cxnId="{3A5F4602-5EF4-1A4A-8D20-C73861E715DB}">
      <dgm:prSet/>
      <dgm:spPr/>
      <dgm:t>
        <a:bodyPr/>
        <a:lstStyle/>
        <a:p>
          <a:endParaRPr lang="de-DE"/>
        </a:p>
      </dgm:t>
    </dgm:pt>
    <dgm:pt modelId="{A3D29DE5-534A-0343-9A3B-0490F4763F40}" type="sibTrans" cxnId="{3A5F4602-5EF4-1A4A-8D20-C73861E715DB}">
      <dgm:prSet/>
      <dgm:spPr/>
      <dgm:t>
        <a:bodyPr/>
        <a:lstStyle/>
        <a:p>
          <a:endParaRPr lang="de-DE"/>
        </a:p>
      </dgm:t>
    </dgm:pt>
    <dgm:pt modelId="{6D26ABDC-CCEF-954C-88C1-EE9E7F5A1879}">
      <dgm:prSet phldrT="[Text]"/>
      <dgm:spPr/>
      <dgm:t>
        <a:bodyPr/>
        <a:lstStyle/>
        <a:p>
          <a:r>
            <a:rPr lang="de-DE" dirty="0" smtClean="0"/>
            <a:t>Phase 2</a:t>
          </a:r>
          <a:endParaRPr lang="de-DE" dirty="0"/>
        </a:p>
      </dgm:t>
    </dgm:pt>
    <dgm:pt modelId="{7DEC2710-BB8C-A94E-9A75-7ACC36F824E6}" type="parTrans" cxnId="{8916D230-0F64-6D40-8659-7BE9665BA645}">
      <dgm:prSet/>
      <dgm:spPr/>
      <dgm:t>
        <a:bodyPr/>
        <a:lstStyle/>
        <a:p>
          <a:endParaRPr lang="de-DE"/>
        </a:p>
      </dgm:t>
    </dgm:pt>
    <dgm:pt modelId="{7CB40B9F-E62A-754A-B268-FDDFBDDDDD21}" type="sibTrans" cxnId="{8916D230-0F64-6D40-8659-7BE9665BA645}">
      <dgm:prSet/>
      <dgm:spPr/>
      <dgm:t>
        <a:bodyPr/>
        <a:lstStyle/>
        <a:p>
          <a:endParaRPr lang="de-DE"/>
        </a:p>
      </dgm:t>
    </dgm:pt>
    <dgm:pt modelId="{7D2FB5FD-3343-3140-A29A-848819EF4A57}">
      <dgm:prSet phldrT="[Text]"/>
      <dgm:spPr/>
      <dgm:t>
        <a:bodyPr/>
        <a:lstStyle/>
        <a:p>
          <a:r>
            <a:rPr lang="de-DE" dirty="0" smtClean="0"/>
            <a:t>Umsetzung</a:t>
          </a:r>
          <a:endParaRPr lang="de-DE" dirty="0"/>
        </a:p>
      </dgm:t>
    </dgm:pt>
    <dgm:pt modelId="{84FC792A-F26B-FC4A-8502-142304DD3281}" type="parTrans" cxnId="{AA9E1976-5E2C-E548-8273-200ED7D9EA04}">
      <dgm:prSet/>
      <dgm:spPr/>
      <dgm:t>
        <a:bodyPr/>
        <a:lstStyle/>
        <a:p>
          <a:endParaRPr lang="de-DE"/>
        </a:p>
      </dgm:t>
    </dgm:pt>
    <dgm:pt modelId="{6E30BE21-A895-3343-BE8E-ADC3EBE7F4FB}" type="sibTrans" cxnId="{AA9E1976-5E2C-E548-8273-200ED7D9EA04}">
      <dgm:prSet/>
      <dgm:spPr/>
      <dgm:t>
        <a:bodyPr/>
        <a:lstStyle/>
        <a:p>
          <a:endParaRPr lang="de-DE"/>
        </a:p>
      </dgm:t>
    </dgm:pt>
    <dgm:pt modelId="{F06D27F5-B072-9A42-892C-5354B7054CCD}">
      <dgm:prSet phldrT="[Text]"/>
      <dgm:spPr/>
      <dgm:t>
        <a:bodyPr/>
        <a:lstStyle/>
        <a:p>
          <a:r>
            <a:rPr lang="de-DE" dirty="0" smtClean="0"/>
            <a:t>Phase 3</a:t>
          </a:r>
          <a:endParaRPr lang="de-DE" dirty="0"/>
        </a:p>
      </dgm:t>
    </dgm:pt>
    <dgm:pt modelId="{379FC0A1-9DE5-5F42-962D-EE42D1599B97}" type="parTrans" cxnId="{57BA0CD6-457F-3B4A-A63C-A3437548B033}">
      <dgm:prSet/>
      <dgm:spPr/>
      <dgm:t>
        <a:bodyPr/>
        <a:lstStyle/>
        <a:p>
          <a:endParaRPr lang="de-DE"/>
        </a:p>
      </dgm:t>
    </dgm:pt>
    <dgm:pt modelId="{9E11D30F-71A4-474B-8F89-9BE90BE035AF}" type="sibTrans" cxnId="{57BA0CD6-457F-3B4A-A63C-A3437548B033}">
      <dgm:prSet/>
      <dgm:spPr/>
      <dgm:t>
        <a:bodyPr/>
        <a:lstStyle/>
        <a:p>
          <a:endParaRPr lang="de-DE"/>
        </a:p>
      </dgm:t>
    </dgm:pt>
    <dgm:pt modelId="{99024CA8-1B27-384E-83D9-A6C749BFBC07}">
      <dgm:prSet phldrT="[Text]"/>
      <dgm:spPr/>
      <dgm:t>
        <a:bodyPr/>
        <a:lstStyle/>
        <a:p>
          <a:endParaRPr lang="de-DE" dirty="0"/>
        </a:p>
      </dgm:t>
    </dgm:pt>
    <dgm:pt modelId="{EB77FFCE-E9B1-9B44-9E3F-7E1C03B18ADF}" type="parTrans" cxnId="{D90736F0-8E4E-0A4A-AAED-375D057032BF}">
      <dgm:prSet/>
      <dgm:spPr/>
      <dgm:t>
        <a:bodyPr/>
        <a:lstStyle/>
        <a:p>
          <a:endParaRPr lang="de-DE"/>
        </a:p>
      </dgm:t>
    </dgm:pt>
    <dgm:pt modelId="{534B3BA5-D0D5-5445-B193-04BB96CFBD47}" type="sibTrans" cxnId="{D90736F0-8E4E-0A4A-AAED-375D057032BF}">
      <dgm:prSet/>
      <dgm:spPr/>
      <dgm:t>
        <a:bodyPr/>
        <a:lstStyle/>
        <a:p>
          <a:endParaRPr lang="de-DE"/>
        </a:p>
      </dgm:t>
    </dgm:pt>
    <dgm:pt modelId="{39D0CAC6-45DD-A045-8F51-CA2C461C9134}" type="pres">
      <dgm:prSet presAssocID="{820DBCB1-45AA-9849-92EE-009F0BB38A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F27D5C5-AEAF-1E42-9093-471C8668D849}" type="pres">
      <dgm:prSet presAssocID="{820DBCB1-45AA-9849-92EE-009F0BB38A0A}" presName="tSp" presStyleCnt="0"/>
      <dgm:spPr/>
    </dgm:pt>
    <dgm:pt modelId="{CDA49380-DF58-1846-8E53-D20A01DB30A8}" type="pres">
      <dgm:prSet presAssocID="{820DBCB1-45AA-9849-92EE-009F0BB38A0A}" presName="bSp" presStyleCnt="0"/>
      <dgm:spPr/>
    </dgm:pt>
    <dgm:pt modelId="{3A8561DF-73E3-0F4C-9640-3DDD7F28026A}" type="pres">
      <dgm:prSet presAssocID="{820DBCB1-45AA-9849-92EE-009F0BB38A0A}" presName="process" presStyleCnt="0"/>
      <dgm:spPr/>
    </dgm:pt>
    <dgm:pt modelId="{A51CE85B-7621-5F43-B61E-48C1E36329B0}" type="pres">
      <dgm:prSet presAssocID="{63AC395C-58E2-9943-8759-6537A0C485F3}" presName="composite1" presStyleCnt="0"/>
      <dgm:spPr/>
    </dgm:pt>
    <dgm:pt modelId="{222FE0FE-6F80-E64B-99A4-4E39A85A768B}" type="pres">
      <dgm:prSet presAssocID="{63AC395C-58E2-9943-8759-6537A0C485F3}" presName="dummyNode1" presStyleLbl="node1" presStyleIdx="0" presStyleCnt="3"/>
      <dgm:spPr/>
    </dgm:pt>
    <dgm:pt modelId="{D31921BD-D9B9-3549-AD6A-24FD09C4D231}" type="pres">
      <dgm:prSet presAssocID="{63AC395C-58E2-9943-8759-6537A0C485F3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4BBEF2-D7EA-5147-83E6-25E037976375}" type="pres">
      <dgm:prSet presAssocID="{63AC395C-58E2-9943-8759-6537A0C485F3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94F7CE5-A8DA-D14E-B222-5FB47093496C}" type="pres">
      <dgm:prSet presAssocID="{63AC395C-58E2-9943-8759-6537A0C485F3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0E78910-B534-F546-BF97-FABA5C4A79E2}" type="pres">
      <dgm:prSet presAssocID="{63AC395C-58E2-9943-8759-6537A0C485F3}" presName="connSite1" presStyleCnt="0"/>
      <dgm:spPr/>
    </dgm:pt>
    <dgm:pt modelId="{DC8EE33E-9542-2843-B4DF-FCE0D9AB9DFD}" type="pres">
      <dgm:prSet presAssocID="{AA7E6F4D-6105-F642-AC3E-F049720FE3F5}" presName="Name9" presStyleLbl="sibTrans2D1" presStyleIdx="0" presStyleCnt="2"/>
      <dgm:spPr/>
      <dgm:t>
        <a:bodyPr/>
        <a:lstStyle/>
        <a:p>
          <a:endParaRPr lang="de-DE"/>
        </a:p>
      </dgm:t>
    </dgm:pt>
    <dgm:pt modelId="{6921769D-EAC0-DD49-AB6E-516147AABAB9}" type="pres">
      <dgm:prSet presAssocID="{9B063106-207C-BC4D-B153-EFC2A6BAE34F}" presName="composite2" presStyleCnt="0"/>
      <dgm:spPr/>
    </dgm:pt>
    <dgm:pt modelId="{0B6606AA-48EC-9545-989F-003D470F75AB}" type="pres">
      <dgm:prSet presAssocID="{9B063106-207C-BC4D-B153-EFC2A6BAE34F}" presName="dummyNode2" presStyleLbl="node1" presStyleIdx="0" presStyleCnt="3"/>
      <dgm:spPr/>
    </dgm:pt>
    <dgm:pt modelId="{7510B46A-084D-DE49-B1FF-AB3F6834252C}" type="pres">
      <dgm:prSet presAssocID="{9B063106-207C-BC4D-B153-EFC2A6BAE34F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7F511A1-9DA8-2E46-B9BF-2FF9BD1C26CE}" type="pres">
      <dgm:prSet presAssocID="{9B063106-207C-BC4D-B153-EFC2A6BAE34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6ADD8B-5929-3445-9C9D-1B8038AC151A}" type="pres">
      <dgm:prSet presAssocID="{9B063106-207C-BC4D-B153-EFC2A6BAE34F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44DA2C1-DEF4-FC48-8909-1AE9D9DD5F75}" type="pres">
      <dgm:prSet presAssocID="{9B063106-207C-BC4D-B153-EFC2A6BAE34F}" presName="connSite2" presStyleCnt="0"/>
      <dgm:spPr/>
    </dgm:pt>
    <dgm:pt modelId="{CB2C4FD3-8EFC-3C40-BDBA-D374CE5BC29E}" type="pres">
      <dgm:prSet presAssocID="{A3D29DE5-534A-0343-9A3B-0490F4763F40}" presName="Name18" presStyleLbl="sibTrans2D1" presStyleIdx="1" presStyleCnt="2"/>
      <dgm:spPr/>
      <dgm:t>
        <a:bodyPr/>
        <a:lstStyle/>
        <a:p>
          <a:endParaRPr lang="de-DE"/>
        </a:p>
      </dgm:t>
    </dgm:pt>
    <dgm:pt modelId="{BDEE5918-DF16-D340-BDCD-97F1250EEB7F}" type="pres">
      <dgm:prSet presAssocID="{7D2FB5FD-3343-3140-A29A-848819EF4A57}" presName="composite1" presStyleCnt="0"/>
      <dgm:spPr/>
    </dgm:pt>
    <dgm:pt modelId="{2FCE9A67-E41E-814B-943E-0EE76D277226}" type="pres">
      <dgm:prSet presAssocID="{7D2FB5FD-3343-3140-A29A-848819EF4A57}" presName="dummyNode1" presStyleLbl="node1" presStyleIdx="1" presStyleCnt="3"/>
      <dgm:spPr/>
    </dgm:pt>
    <dgm:pt modelId="{FADB6AFB-3CFC-6742-956B-8CD0AC51B37D}" type="pres">
      <dgm:prSet presAssocID="{7D2FB5FD-3343-3140-A29A-848819EF4A57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AFE7BAB-0EB4-8644-8975-54C77826616A}" type="pres">
      <dgm:prSet presAssocID="{7D2FB5FD-3343-3140-A29A-848819EF4A57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BE770A-11A1-774E-8C30-C56D5438D41F}" type="pres">
      <dgm:prSet presAssocID="{7D2FB5FD-3343-3140-A29A-848819EF4A57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71EA98B-B8C1-4E45-B519-4DF0A1CADE36}" type="pres">
      <dgm:prSet presAssocID="{7D2FB5FD-3343-3140-A29A-848819EF4A57}" presName="connSite1" presStyleCnt="0"/>
      <dgm:spPr/>
    </dgm:pt>
  </dgm:ptLst>
  <dgm:cxnLst>
    <dgm:cxn modelId="{74FC26FE-F30D-584A-8C6C-25E6160D5931}" srcId="{63AC395C-58E2-9943-8759-6537A0C485F3}" destId="{8291F8C7-8E4A-EE40-B7BA-8674FF4D708F}" srcOrd="1" destOrd="0" parTransId="{C30EEA51-6265-FB44-8A28-17FF75A78A0A}" sibTransId="{98531CE6-0CD1-A647-861D-69C8D4CBE7C9}"/>
    <dgm:cxn modelId="{16A95F62-75C7-47CE-A07B-EF0061F3D07E}" type="presOf" srcId="{6D26ABDC-CCEF-954C-88C1-EE9E7F5A1879}" destId="{E7F511A1-9DA8-2E46-B9BF-2FF9BD1C26CE}" srcOrd="1" destOrd="0" presId="urn:microsoft.com/office/officeart/2005/8/layout/hProcess4"/>
    <dgm:cxn modelId="{B50C217B-76A4-42A9-B9F4-21031AB64754}" type="presOf" srcId="{AA7E6F4D-6105-F642-AC3E-F049720FE3F5}" destId="{DC8EE33E-9542-2843-B4DF-FCE0D9AB9DFD}" srcOrd="0" destOrd="0" presId="urn:microsoft.com/office/officeart/2005/8/layout/hProcess4"/>
    <dgm:cxn modelId="{B645F9C0-57A1-4549-AA3D-BF1CEA01F4B0}" type="presOf" srcId="{F06D27F5-B072-9A42-892C-5354B7054CCD}" destId="{FADB6AFB-3CFC-6742-956B-8CD0AC51B37D}" srcOrd="0" destOrd="1" presId="urn:microsoft.com/office/officeart/2005/8/layout/hProcess4"/>
    <dgm:cxn modelId="{97142499-EFD7-4C9F-B36F-2B5B35B46676}" type="presOf" srcId="{76C02141-E471-BC4A-AB05-252E52F94A71}" destId="{A54BBEF2-D7EA-5147-83E6-25E037976375}" srcOrd="1" destOrd="0" presId="urn:microsoft.com/office/officeart/2005/8/layout/hProcess4"/>
    <dgm:cxn modelId="{57BA0CD6-457F-3B4A-A63C-A3437548B033}" srcId="{7D2FB5FD-3343-3140-A29A-848819EF4A57}" destId="{F06D27F5-B072-9A42-892C-5354B7054CCD}" srcOrd="1" destOrd="0" parTransId="{379FC0A1-9DE5-5F42-962D-EE42D1599B97}" sibTransId="{9E11D30F-71A4-474B-8F89-9BE90BE035AF}"/>
    <dgm:cxn modelId="{9BA986A9-A486-42EF-8ACF-DDAF39BD4F89}" type="presOf" srcId="{A3D29DE5-534A-0343-9A3B-0490F4763F40}" destId="{CB2C4FD3-8EFC-3C40-BDBA-D374CE5BC29E}" srcOrd="0" destOrd="0" presId="urn:microsoft.com/office/officeart/2005/8/layout/hProcess4"/>
    <dgm:cxn modelId="{A48A7CAB-CA0B-4B97-8B87-314ECDDE7C9F}" type="presOf" srcId="{76C02141-E471-BC4A-AB05-252E52F94A71}" destId="{D31921BD-D9B9-3549-AD6A-24FD09C4D231}" srcOrd="0" destOrd="0" presId="urn:microsoft.com/office/officeart/2005/8/layout/hProcess4"/>
    <dgm:cxn modelId="{AA9E1976-5E2C-E548-8273-200ED7D9EA04}" srcId="{820DBCB1-45AA-9849-92EE-009F0BB38A0A}" destId="{7D2FB5FD-3343-3140-A29A-848819EF4A57}" srcOrd="2" destOrd="0" parTransId="{84FC792A-F26B-FC4A-8502-142304DD3281}" sibTransId="{6E30BE21-A895-3343-BE8E-ADC3EBE7F4FB}"/>
    <dgm:cxn modelId="{C278C8BF-51D5-FE48-A4CA-9F6E85133D25}" srcId="{820DBCB1-45AA-9849-92EE-009F0BB38A0A}" destId="{63AC395C-58E2-9943-8759-6537A0C485F3}" srcOrd="0" destOrd="0" parTransId="{097B802E-C040-434F-83C7-D18EE1D64FAB}" sibTransId="{AA7E6F4D-6105-F642-AC3E-F049720FE3F5}"/>
    <dgm:cxn modelId="{08D65E3D-7DCE-054D-A68A-76DD038C1211}" srcId="{63AC395C-58E2-9943-8759-6537A0C485F3}" destId="{76C02141-E471-BC4A-AB05-252E52F94A71}" srcOrd="0" destOrd="0" parTransId="{CEDB84F0-D0AA-3B4A-8AEB-1515F4EC3A95}" sibTransId="{6BD44525-63CB-2F49-8A15-9F1722483576}"/>
    <dgm:cxn modelId="{47803ACA-10B7-44F9-859D-C043AEB1A3CC}" type="presOf" srcId="{99024CA8-1B27-384E-83D9-A6C749BFBC07}" destId="{8AFE7BAB-0EB4-8644-8975-54C77826616A}" srcOrd="1" destOrd="0" presId="urn:microsoft.com/office/officeart/2005/8/layout/hProcess4"/>
    <dgm:cxn modelId="{2BF9BE77-A98E-43CF-AC01-729EA2968769}" type="presOf" srcId="{7D2FB5FD-3343-3140-A29A-848819EF4A57}" destId="{37BE770A-11A1-774E-8C30-C56D5438D41F}" srcOrd="0" destOrd="0" presId="urn:microsoft.com/office/officeart/2005/8/layout/hProcess4"/>
    <dgm:cxn modelId="{646DD127-9B86-470C-9253-9E08202A0EDA}" type="presOf" srcId="{820DBCB1-45AA-9849-92EE-009F0BB38A0A}" destId="{39D0CAC6-45DD-A045-8F51-CA2C461C9134}" srcOrd="0" destOrd="0" presId="urn:microsoft.com/office/officeart/2005/8/layout/hProcess4"/>
    <dgm:cxn modelId="{BD41A3FE-DB0E-44E7-AEFC-4E7FE8DB8A57}" type="presOf" srcId="{6D26ABDC-CCEF-954C-88C1-EE9E7F5A1879}" destId="{7510B46A-084D-DE49-B1FF-AB3F6834252C}" srcOrd="0" destOrd="0" presId="urn:microsoft.com/office/officeart/2005/8/layout/hProcess4"/>
    <dgm:cxn modelId="{32DB5D4C-D52C-45B9-8DA6-C95E9305BD07}" type="presOf" srcId="{99024CA8-1B27-384E-83D9-A6C749BFBC07}" destId="{FADB6AFB-3CFC-6742-956B-8CD0AC51B37D}" srcOrd="0" destOrd="0" presId="urn:microsoft.com/office/officeart/2005/8/layout/hProcess4"/>
    <dgm:cxn modelId="{F9EDAC43-5BE5-45D8-B388-15CD3FB9FF55}" type="presOf" srcId="{8291F8C7-8E4A-EE40-B7BA-8674FF4D708F}" destId="{A54BBEF2-D7EA-5147-83E6-25E037976375}" srcOrd="1" destOrd="1" presId="urn:microsoft.com/office/officeart/2005/8/layout/hProcess4"/>
    <dgm:cxn modelId="{5BFC5241-167B-4D3F-BD27-8ED056116D1E}" type="presOf" srcId="{63AC395C-58E2-9943-8759-6537A0C485F3}" destId="{D94F7CE5-A8DA-D14E-B222-5FB47093496C}" srcOrd="0" destOrd="0" presId="urn:microsoft.com/office/officeart/2005/8/layout/hProcess4"/>
    <dgm:cxn modelId="{94E879BC-9895-43D2-A6D6-E8F802352B2E}" type="presOf" srcId="{9B063106-207C-BC4D-B153-EFC2A6BAE34F}" destId="{416ADD8B-5929-3445-9C9D-1B8038AC151A}" srcOrd="0" destOrd="0" presId="urn:microsoft.com/office/officeart/2005/8/layout/hProcess4"/>
    <dgm:cxn modelId="{D90736F0-8E4E-0A4A-AAED-375D057032BF}" srcId="{7D2FB5FD-3343-3140-A29A-848819EF4A57}" destId="{99024CA8-1B27-384E-83D9-A6C749BFBC07}" srcOrd="0" destOrd="0" parTransId="{EB77FFCE-E9B1-9B44-9E3F-7E1C03B18ADF}" sibTransId="{534B3BA5-D0D5-5445-B193-04BB96CFBD47}"/>
    <dgm:cxn modelId="{8916D230-0F64-6D40-8659-7BE9665BA645}" srcId="{9B063106-207C-BC4D-B153-EFC2A6BAE34F}" destId="{6D26ABDC-CCEF-954C-88C1-EE9E7F5A1879}" srcOrd="0" destOrd="0" parTransId="{7DEC2710-BB8C-A94E-9A75-7ACC36F824E6}" sibTransId="{7CB40B9F-E62A-754A-B268-FDDFBDDDDD21}"/>
    <dgm:cxn modelId="{E6B8C34A-53F3-46E9-B4B3-CB0617B577C6}" type="presOf" srcId="{8291F8C7-8E4A-EE40-B7BA-8674FF4D708F}" destId="{D31921BD-D9B9-3549-AD6A-24FD09C4D231}" srcOrd="0" destOrd="1" presId="urn:microsoft.com/office/officeart/2005/8/layout/hProcess4"/>
    <dgm:cxn modelId="{3A5F4602-5EF4-1A4A-8D20-C73861E715DB}" srcId="{820DBCB1-45AA-9849-92EE-009F0BB38A0A}" destId="{9B063106-207C-BC4D-B153-EFC2A6BAE34F}" srcOrd="1" destOrd="0" parTransId="{B70616F4-0244-CD42-8160-2EF19E515A10}" sibTransId="{A3D29DE5-534A-0343-9A3B-0490F4763F40}"/>
    <dgm:cxn modelId="{5C2BA8A0-F30D-4766-9C65-954E3EF3047D}" type="presOf" srcId="{F06D27F5-B072-9A42-892C-5354B7054CCD}" destId="{8AFE7BAB-0EB4-8644-8975-54C77826616A}" srcOrd="1" destOrd="1" presId="urn:microsoft.com/office/officeart/2005/8/layout/hProcess4"/>
    <dgm:cxn modelId="{ECA6FA66-0F9B-4E93-932F-7C439B61C8D1}" type="presParOf" srcId="{39D0CAC6-45DD-A045-8F51-CA2C461C9134}" destId="{EF27D5C5-AEAF-1E42-9093-471C8668D849}" srcOrd="0" destOrd="0" presId="urn:microsoft.com/office/officeart/2005/8/layout/hProcess4"/>
    <dgm:cxn modelId="{1764EA33-5CD5-40E0-B5CD-4B42142D4F58}" type="presParOf" srcId="{39D0CAC6-45DD-A045-8F51-CA2C461C9134}" destId="{CDA49380-DF58-1846-8E53-D20A01DB30A8}" srcOrd="1" destOrd="0" presId="urn:microsoft.com/office/officeart/2005/8/layout/hProcess4"/>
    <dgm:cxn modelId="{F70FD5C1-6B0B-4BEE-A548-87CD7A0A95EA}" type="presParOf" srcId="{39D0CAC6-45DD-A045-8F51-CA2C461C9134}" destId="{3A8561DF-73E3-0F4C-9640-3DDD7F28026A}" srcOrd="2" destOrd="0" presId="urn:microsoft.com/office/officeart/2005/8/layout/hProcess4"/>
    <dgm:cxn modelId="{005E7345-8F44-475A-B59D-13AFA66488FD}" type="presParOf" srcId="{3A8561DF-73E3-0F4C-9640-3DDD7F28026A}" destId="{A51CE85B-7621-5F43-B61E-48C1E36329B0}" srcOrd="0" destOrd="0" presId="urn:microsoft.com/office/officeart/2005/8/layout/hProcess4"/>
    <dgm:cxn modelId="{64C281FE-ED74-477A-A123-F51C2685C01D}" type="presParOf" srcId="{A51CE85B-7621-5F43-B61E-48C1E36329B0}" destId="{222FE0FE-6F80-E64B-99A4-4E39A85A768B}" srcOrd="0" destOrd="0" presId="urn:microsoft.com/office/officeart/2005/8/layout/hProcess4"/>
    <dgm:cxn modelId="{9FCC487E-548E-4F49-96B4-D4C8068BEF24}" type="presParOf" srcId="{A51CE85B-7621-5F43-B61E-48C1E36329B0}" destId="{D31921BD-D9B9-3549-AD6A-24FD09C4D231}" srcOrd="1" destOrd="0" presId="urn:microsoft.com/office/officeart/2005/8/layout/hProcess4"/>
    <dgm:cxn modelId="{B83CB0C6-403E-45C3-BAF1-F508D01A0F0C}" type="presParOf" srcId="{A51CE85B-7621-5F43-B61E-48C1E36329B0}" destId="{A54BBEF2-D7EA-5147-83E6-25E037976375}" srcOrd="2" destOrd="0" presId="urn:microsoft.com/office/officeart/2005/8/layout/hProcess4"/>
    <dgm:cxn modelId="{05AA2DFC-B49E-40A2-A0F7-DB78F1764548}" type="presParOf" srcId="{A51CE85B-7621-5F43-B61E-48C1E36329B0}" destId="{D94F7CE5-A8DA-D14E-B222-5FB47093496C}" srcOrd="3" destOrd="0" presId="urn:microsoft.com/office/officeart/2005/8/layout/hProcess4"/>
    <dgm:cxn modelId="{13A577BA-A36D-4577-A015-3A9D8D0F0A01}" type="presParOf" srcId="{A51CE85B-7621-5F43-B61E-48C1E36329B0}" destId="{A0E78910-B534-F546-BF97-FABA5C4A79E2}" srcOrd="4" destOrd="0" presId="urn:microsoft.com/office/officeart/2005/8/layout/hProcess4"/>
    <dgm:cxn modelId="{74C0D4B2-6BD3-4F6F-806D-63E63D457DC8}" type="presParOf" srcId="{3A8561DF-73E3-0F4C-9640-3DDD7F28026A}" destId="{DC8EE33E-9542-2843-B4DF-FCE0D9AB9DFD}" srcOrd="1" destOrd="0" presId="urn:microsoft.com/office/officeart/2005/8/layout/hProcess4"/>
    <dgm:cxn modelId="{68BAD00B-F1C6-4FDA-93FD-73F2C478BEDE}" type="presParOf" srcId="{3A8561DF-73E3-0F4C-9640-3DDD7F28026A}" destId="{6921769D-EAC0-DD49-AB6E-516147AABAB9}" srcOrd="2" destOrd="0" presId="urn:microsoft.com/office/officeart/2005/8/layout/hProcess4"/>
    <dgm:cxn modelId="{AA3E93A3-67AF-4835-A541-173486634816}" type="presParOf" srcId="{6921769D-EAC0-DD49-AB6E-516147AABAB9}" destId="{0B6606AA-48EC-9545-989F-003D470F75AB}" srcOrd="0" destOrd="0" presId="urn:microsoft.com/office/officeart/2005/8/layout/hProcess4"/>
    <dgm:cxn modelId="{65FDB831-FC1B-491A-92DE-5873FE019130}" type="presParOf" srcId="{6921769D-EAC0-DD49-AB6E-516147AABAB9}" destId="{7510B46A-084D-DE49-B1FF-AB3F6834252C}" srcOrd="1" destOrd="0" presId="urn:microsoft.com/office/officeart/2005/8/layout/hProcess4"/>
    <dgm:cxn modelId="{70625375-A236-461D-8AC2-0B3B4101384F}" type="presParOf" srcId="{6921769D-EAC0-DD49-AB6E-516147AABAB9}" destId="{E7F511A1-9DA8-2E46-B9BF-2FF9BD1C26CE}" srcOrd="2" destOrd="0" presId="urn:microsoft.com/office/officeart/2005/8/layout/hProcess4"/>
    <dgm:cxn modelId="{B8B6FF63-1C3B-4F0B-A0AD-06671ED3C2BD}" type="presParOf" srcId="{6921769D-EAC0-DD49-AB6E-516147AABAB9}" destId="{416ADD8B-5929-3445-9C9D-1B8038AC151A}" srcOrd="3" destOrd="0" presId="urn:microsoft.com/office/officeart/2005/8/layout/hProcess4"/>
    <dgm:cxn modelId="{F8BA68CC-7C3F-4A3A-8E9C-1719D69F9EDD}" type="presParOf" srcId="{6921769D-EAC0-DD49-AB6E-516147AABAB9}" destId="{444DA2C1-DEF4-FC48-8909-1AE9D9DD5F75}" srcOrd="4" destOrd="0" presId="urn:microsoft.com/office/officeart/2005/8/layout/hProcess4"/>
    <dgm:cxn modelId="{368C4F59-0AE8-4BB2-98C3-D450D2D5A9CB}" type="presParOf" srcId="{3A8561DF-73E3-0F4C-9640-3DDD7F28026A}" destId="{CB2C4FD3-8EFC-3C40-BDBA-D374CE5BC29E}" srcOrd="3" destOrd="0" presId="urn:microsoft.com/office/officeart/2005/8/layout/hProcess4"/>
    <dgm:cxn modelId="{ECE062BD-EA89-4C75-AC91-D3FC35C3D330}" type="presParOf" srcId="{3A8561DF-73E3-0F4C-9640-3DDD7F28026A}" destId="{BDEE5918-DF16-D340-BDCD-97F1250EEB7F}" srcOrd="4" destOrd="0" presId="urn:microsoft.com/office/officeart/2005/8/layout/hProcess4"/>
    <dgm:cxn modelId="{AB12A3DD-F7E7-4B2B-A63F-4777D90EC432}" type="presParOf" srcId="{BDEE5918-DF16-D340-BDCD-97F1250EEB7F}" destId="{2FCE9A67-E41E-814B-943E-0EE76D277226}" srcOrd="0" destOrd="0" presId="urn:microsoft.com/office/officeart/2005/8/layout/hProcess4"/>
    <dgm:cxn modelId="{D9B13534-FC10-4C9F-9734-E2CDAD2CDA33}" type="presParOf" srcId="{BDEE5918-DF16-D340-BDCD-97F1250EEB7F}" destId="{FADB6AFB-3CFC-6742-956B-8CD0AC51B37D}" srcOrd="1" destOrd="0" presId="urn:microsoft.com/office/officeart/2005/8/layout/hProcess4"/>
    <dgm:cxn modelId="{6294DC1C-F533-4115-8F3F-91938EA65010}" type="presParOf" srcId="{BDEE5918-DF16-D340-BDCD-97F1250EEB7F}" destId="{8AFE7BAB-0EB4-8644-8975-54C77826616A}" srcOrd="2" destOrd="0" presId="urn:microsoft.com/office/officeart/2005/8/layout/hProcess4"/>
    <dgm:cxn modelId="{EDCCC54A-3EAD-4D28-BD3B-1B637B13F4B0}" type="presParOf" srcId="{BDEE5918-DF16-D340-BDCD-97F1250EEB7F}" destId="{37BE770A-11A1-774E-8C30-C56D5438D41F}" srcOrd="3" destOrd="0" presId="urn:microsoft.com/office/officeart/2005/8/layout/hProcess4"/>
    <dgm:cxn modelId="{ED01570F-5835-4DCE-9C5F-75C683F8C5A2}" type="presParOf" srcId="{BDEE5918-DF16-D340-BDCD-97F1250EEB7F}" destId="{871EA98B-B8C1-4E45-B519-4DF0A1CADE3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0DBCB1-45AA-9849-92EE-009F0BB38A0A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3AC395C-58E2-9943-8759-6537A0C485F3}">
      <dgm:prSet phldrT="[Text]"/>
      <dgm:spPr/>
      <dgm:t>
        <a:bodyPr/>
        <a:lstStyle/>
        <a:p>
          <a:r>
            <a:rPr lang="de-DE" dirty="0" smtClean="0"/>
            <a:t>Kritik</a:t>
          </a:r>
          <a:endParaRPr lang="de-DE" dirty="0"/>
        </a:p>
      </dgm:t>
    </dgm:pt>
    <dgm:pt modelId="{097B802E-C040-434F-83C7-D18EE1D64FAB}" type="parTrans" cxnId="{C278C8BF-51D5-FE48-A4CA-9F6E85133D25}">
      <dgm:prSet/>
      <dgm:spPr/>
      <dgm:t>
        <a:bodyPr/>
        <a:lstStyle/>
        <a:p>
          <a:endParaRPr lang="de-DE"/>
        </a:p>
      </dgm:t>
    </dgm:pt>
    <dgm:pt modelId="{AA7E6F4D-6105-F642-AC3E-F049720FE3F5}" type="sibTrans" cxnId="{C278C8BF-51D5-FE48-A4CA-9F6E85133D25}">
      <dgm:prSet/>
      <dgm:spPr/>
      <dgm:t>
        <a:bodyPr/>
        <a:lstStyle/>
        <a:p>
          <a:endParaRPr lang="de-DE"/>
        </a:p>
      </dgm:t>
    </dgm:pt>
    <dgm:pt modelId="{76C02141-E471-BC4A-AB05-252E52F94A71}">
      <dgm:prSet phldrT="[Text]" custT="1"/>
      <dgm:spPr/>
      <dgm:t>
        <a:bodyPr/>
        <a:lstStyle/>
        <a:p>
          <a:r>
            <a:rPr lang="de-DE" sz="1400" dirty="0" smtClean="0"/>
            <a:t>Das Anliegen durch kritische Aufarbeitung des Problems genau klären: Bestimmung des Ist-Zustandes.</a:t>
          </a:r>
          <a:endParaRPr lang="de-DE" sz="1400" dirty="0"/>
        </a:p>
      </dgm:t>
    </dgm:pt>
    <dgm:pt modelId="{CEDB84F0-D0AA-3B4A-8AEB-1515F4EC3A95}" type="parTrans" cxnId="{08D65E3D-7DCE-054D-A68A-76DD038C1211}">
      <dgm:prSet/>
      <dgm:spPr/>
      <dgm:t>
        <a:bodyPr/>
        <a:lstStyle/>
        <a:p>
          <a:endParaRPr lang="de-DE"/>
        </a:p>
      </dgm:t>
    </dgm:pt>
    <dgm:pt modelId="{6BD44525-63CB-2F49-8A15-9F1722483576}" type="sibTrans" cxnId="{08D65E3D-7DCE-054D-A68A-76DD038C1211}">
      <dgm:prSet/>
      <dgm:spPr/>
      <dgm:t>
        <a:bodyPr/>
        <a:lstStyle/>
        <a:p>
          <a:endParaRPr lang="de-DE"/>
        </a:p>
      </dgm:t>
    </dgm:pt>
    <dgm:pt modelId="{9B063106-207C-BC4D-B153-EFC2A6BAE34F}">
      <dgm:prSet phldrT="[Text]"/>
      <dgm:spPr/>
      <dgm:t>
        <a:bodyPr/>
        <a:lstStyle/>
        <a:p>
          <a:r>
            <a:rPr lang="de-DE" dirty="0" smtClean="0"/>
            <a:t>Phantasie</a:t>
          </a:r>
          <a:endParaRPr lang="de-DE" dirty="0"/>
        </a:p>
      </dgm:t>
    </dgm:pt>
    <dgm:pt modelId="{B70616F4-0244-CD42-8160-2EF19E515A10}" type="parTrans" cxnId="{3A5F4602-5EF4-1A4A-8D20-C73861E715DB}">
      <dgm:prSet/>
      <dgm:spPr/>
      <dgm:t>
        <a:bodyPr/>
        <a:lstStyle/>
        <a:p>
          <a:endParaRPr lang="de-DE"/>
        </a:p>
      </dgm:t>
    </dgm:pt>
    <dgm:pt modelId="{A3D29DE5-534A-0343-9A3B-0490F4763F40}" type="sibTrans" cxnId="{3A5F4602-5EF4-1A4A-8D20-C73861E715DB}">
      <dgm:prSet/>
      <dgm:spPr/>
      <dgm:t>
        <a:bodyPr/>
        <a:lstStyle/>
        <a:p>
          <a:endParaRPr lang="de-DE"/>
        </a:p>
      </dgm:t>
    </dgm:pt>
    <dgm:pt modelId="{6D26ABDC-CCEF-954C-88C1-EE9E7F5A1879}">
      <dgm:prSet phldrT="[Text]" custT="1"/>
      <dgm:spPr/>
      <dgm:t>
        <a:bodyPr/>
        <a:lstStyle/>
        <a:p>
          <a:r>
            <a:rPr lang="de-DE" sz="1400" dirty="0" smtClean="0"/>
            <a:t> Entwicklung des Wunschhorizontes:</a:t>
          </a:r>
          <a:endParaRPr lang="de-DE" sz="1400" dirty="0"/>
        </a:p>
      </dgm:t>
    </dgm:pt>
    <dgm:pt modelId="{7DEC2710-BB8C-A94E-9A75-7ACC36F824E6}" type="parTrans" cxnId="{8916D230-0F64-6D40-8659-7BE9665BA645}">
      <dgm:prSet/>
      <dgm:spPr/>
      <dgm:t>
        <a:bodyPr/>
        <a:lstStyle/>
        <a:p>
          <a:endParaRPr lang="de-DE"/>
        </a:p>
      </dgm:t>
    </dgm:pt>
    <dgm:pt modelId="{7CB40B9F-E62A-754A-B268-FDDFBDDDDD21}" type="sibTrans" cxnId="{8916D230-0F64-6D40-8659-7BE9665BA645}">
      <dgm:prSet/>
      <dgm:spPr/>
      <dgm:t>
        <a:bodyPr/>
        <a:lstStyle/>
        <a:p>
          <a:endParaRPr lang="de-DE"/>
        </a:p>
      </dgm:t>
    </dgm:pt>
    <dgm:pt modelId="{7D2FB5FD-3343-3140-A29A-848819EF4A57}">
      <dgm:prSet phldrT="[Text]"/>
      <dgm:spPr/>
      <dgm:t>
        <a:bodyPr/>
        <a:lstStyle/>
        <a:p>
          <a:r>
            <a:rPr lang="de-DE" dirty="0" smtClean="0"/>
            <a:t>Umsetzung</a:t>
          </a:r>
          <a:endParaRPr lang="de-DE" dirty="0"/>
        </a:p>
      </dgm:t>
    </dgm:pt>
    <dgm:pt modelId="{84FC792A-F26B-FC4A-8502-142304DD3281}" type="parTrans" cxnId="{AA9E1976-5E2C-E548-8273-200ED7D9EA04}">
      <dgm:prSet/>
      <dgm:spPr/>
      <dgm:t>
        <a:bodyPr/>
        <a:lstStyle/>
        <a:p>
          <a:endParaRPr lang="de-DE"/>
        </a:p>
      </dgm:t>
    </dgm:pt>
    <dgm:pt modelId="{6E30BE21-A895-3343-BE8E-ADC3EBE7F4FB}" type="sibTrans" cxnId="{AA9E1976-5E2C-E548-8273-200ED7D9EA04}">
      <dgm:prSet/>
      <dgm:spPr/>
      <dgm:t>
        <a:bodyPr/>
        <a:lstStyle/>
        <a:p>
          <a:endParaRPr lang="de-DE"/>
        </a:p>
      </dgm:t>
    </dgm:pt>
    <dgm:pt modelId="{99024CA8-1B27-384E-83D9-A6C749BFBC07}">
      <dgm:prSet phldrT="[Text]" custT="1"/>
      <dgm:spPr/>
      <dgm:t>
        <a:bodyPr/>
        <a:lstStyle/>
        <a:p>
          <a:r>
            <a:rPr lang="de-DE" sz="1400" dirty="0" smtClean="0"/>
            <a:t>Teile des Wunschhorizontes zu Forderungen bzw. Projektansätzen verdichten: Klärung des Handlungspotentials. </a:t>
          </a:r>
          <a:endParaRPr lang="de-DE" sz="1400" dirty="0"/>
        </a:p>
      </dgm:t>
    </dgm:pt>
    <dgm:pt modelId="{EB77FFCE-E9B1-9B44-9E3F-7E1C03B18ADF}" type="parTrans" cxnId="{D90736F0-8E4E-0A4A-AAED-375D057032BF}">
      <dgm:prSet/>
      <dgm:spPr/>
      <dgm:t>
        <a:bodyPr/>
        <a:lstStyle/>
        <a:p>
          <a:endParaRPr lang="de-DE"/>
        </a:p>
      </dgm:t>
    </dgm:pt>
    <dgm:pt modelId="{534B3BA5-D0D5-5445-B193-04BB96CFBD47}" type="sibTrans" cxnId="{D90736F0-8E4E-0A4A-AAED-375D057032BF}">
      <dgm:prSet/>
      <dgm:spPr/>
      <dgm:t>
        <a:bodyPr/>
        <a:lstStyle/>
        <a:p>
          <a:endParaRPr lang="de-DE"/>
        </a:p>
      </dgm:t>
    </dgm:pt>
    <dgm:pt modelId="{92FBE4E7-F2E3-42E4-9E65-CB82657250FF}">
      <dgm:prSet custT="1"/>
      <dgm:spPr/>
      <dgm:t>
        <a:bodyPr/>
        <a:lstStyle/>
        <a:p>
          <a:endParaRPr lang="de-DE" sz="1400" dirty="0" smtClean="0"/>
        </a:p>
      </dgm:t>
    </dgm:pt>
    <dgm:pt modelId="{1EDCAE6C-D332-4363-BC28-825F704F205A}" type="parTrans" cxnId="{18BBAD83-6559-48E7-B6DA-74C97187E042}">
      <dgm:prSet/>
      <dgm:spPr/>
      <dgm:t>
        <a:bodyPr/>
        <a:lstStyle/>
        <a:p>
          <a:endParaRPr lang="de-DE"/>
        </a:p>
      </dgm:t>
    </dgm:pt>
    <dgm:pt modelId="{E895E005-FEE9-4658-827E-44A7A8A0454B}" type="sibTrans" cxnId="{18BBAD83-6559-48E7-B6DA-74C97187E042}">
      <dgm:prSet/>
      <dgm:spPr/>
      <dgm:t>
        <a:bodyPr/>
        <a:lstStyle/>
        <a:p>
          <a:endParaRPr lang="de-DE"/>
        </a:p>
      </dgm:t>
    </dgm:pt>
    <dgm:pt modelId="{3AC47702-DE9D-4A59-A60A-C7AE8AD4938F}">
      <dgm:prSet custT="1"/>
      <dgm:spPr/>
      <dgm:t>
        <a:bodyPr/>
        <a:lstStyle/>
        <a:p>
          <a:r>
            <a:rPr lang="de-DE" sz="1400" dirty="0" smtClean="0"/>
            <a:t>Kritik sammeln </a:t>
          </a:r>
        </a:p>
      </dgm:t>
    </dgm:pt>
    <dgm:pt modelId="{D19EE211-3DF4-4881-AAFF-14F4189685AB}" type="parTrans" cxnId="{F2417A75-2E09-4134-A700-50C445C9CF46}">
      <dgm:prSet/>
      <dgm:spPr/>
      <dgm:t>
        <a:bodyPr/>
        <a:lstStyle/>
        <a:p>
          <a:endParaRPr lang="de-DE"/>
        </a:p>
      </dgm:t>
    </dgm:pt>
    <dgm:pt modelId="{434C7760-5230-449C-9667-96DC4067CD38}" type="sibTrans" cxnId="{F2417A75-2E09-4134-A700-50C445C9CF46}">
      <dgm:prSet/>
      <dgm:spPr/>
      <dgm:t>
        <a:bodyPr/>
        <a:lstStyle/>
        <a:p>
          <a:endParaRPr lang="de-DE"/>
        </a:p>
      </dgm:t>
    </dgm:pt>
    <dgm:pt modelId="{606A965E-B384-4EBD-BE09-336F2DECFDB9}">
      <dgm:prSet custT="1"/>
      <dgm:spPr/>
      <dgm:t>
        <a:bodyPr/>
        <a:lstStyle/>
        <a:p>
          <a:r>
            <a:rPr lang="de-DE" sz="1400" dirty="0" smtClean="0"/>
            <a:t>Kritik auswählen</a:t>
          </a:r>
        </a:p>
      </dgm:t>
    </dgm:pt>
    <dgm:pt modelId="{A25CDF7A-69F6-4BD7-BFDE-FC05FC6B2F02}" type="parTrans" cxnId="{029A7560-6826-4C49-B783-362F30C392D1}">
      <dgm:prSet/>
      <dgm:spPr/>
      <dgm:t>
        <a:bodyPr/>
        <a:lstStyle/>
        <a:p>
          <a:endParaRPr lang="de-DE"/>
        </a:p>
      </dgm:t>
    </dgm:pt>
    <dgm:pt modelId="{F3B3C927-9CD3-48E7-9BE2-A44A7F42744B}" type="sibTrans" cxnId="{029A7560-6826-4C49-B783-362F30C392D1}">
      <dgm:prSet/>
      <dgm:spPr/>
      <dgm:t>
        <a:bodyPr/>
        <a:lstStyle/>
        <a:p>
          <a:endParaRPr lang="de-DE"/>
        </a:p>
      </dgm:t>
    </dgm:pt>
    <dgm:pt modelId="{B3B274AD-596D-42CF-B905-7331749DFFED}">
      <dgm:prSet custT="1"/>
      <dgm:spPr/>
      <dgm:t>
        <a:bodyPr/>
        <a:lstStyle/>
        <a:p>
          <a:r>
            <a:rPr lang="de-DE" sz="1400" dirty="0" smtClean="0"/>
            <a:t>Wir bringen unsere Kritik rein, die zum Thema in den Sinn kommt. Wir werden all unsern Ärger los und machen uns Luft. </a:t>
          </a:r>
        </a:p>
      </dgm:t>
    </dgm:pt>
    <dgm:pt modelId="{13A2A095-6B8D-4CD7-AAF1-655EEF0D3BFE}" type="parTrans" cxnId="{4F033D10-F258-4F89-B7B0-531B5259C95D}">
      <dgm:prSet/>
      <dgm:spPr/>
      <dgm:t>
        <a:bodyPr/>
        <a:lstStyle/>
        <a:p>
          <a:endParaRPr lang="de-DE"/>
        </a:p>
      </dgm:t>
    </dgm:pt>
    <dgm:pt modelId="{D98802D7-AF42-4160-B3A4-5DFE4F81660C}" type="sibTrans" cxnId="{4F033D10-F258-4F89-B7B0-531B5259C95D}">
      <dgm:prSet/>
      <dgm:spPr/>
      <dgm:t>
        <a:bodyPr/>
        <a:lstStyle/>
        <a:p>
          <a:endParaRPr lang="de-DE"/>
        </a:p>
      </dgm:t>
    </dgm:pt>
    <dgm:pt modelId="{54743B99-D564-4796-8B45-DE87CEF03B1F}">
      <dgm:prSet custT="1"/>
      <dgm:spPr/>
      <dgm:t>
        <a:bodyPr/>
        <a:lstStyle/>
        <a:p>
          <a:r>
            <a:rPr lang="de-DE" sz="1400" dirty="0" smtClean="0"/>
            <a:t>Ungebundenes Wünschen,</a:t>
          </a:r>
        </a:p>
      </dgm:t>
    </dgm:pt>
    <dgm:pt modelId="{8BD9F863-B41B-42EF-B477-FB164B822883}" type="parTrans" cxnId="{7FEE2F25-C50F-42AC-96D0-22A47066E479}">
      <dgm:prSet/>
      <dgm:spPr/>
      <dgm:t>
        <a:bodyPr/>
        <a:lstStyle/>
        <a:p>
          <a:endParaRPr lang="de-DE"/>
        </a:p>
      </dgm:t>
    </dgm:pt>
    <dgm:pt modelId="{2058F1AA-1428-4E39-B15B-FBB3E54C9020}" type="sibTrans" cxnId="{7FEE2F25-C50F-42AC-96D0-22A47066E479}">
      <dgm:prSet/>
      <dgm:spPr/>
      <dgm:t>
        <a:bodyPr/>
        <a:lstStyle/>
        <a:p>
          <a:endParaRPr lang="de-DE"/>
        </a:p>
      </dgm:t>
    </dgm:pt>
    <dgm:pt modelId="{A9916441-94E5-4441-9815-D1F325CD2E76}">
      <dgm:prSet custT="1"/>
      <dgm:spPr/>
      <dgm:t>
        <a:bodyPr/>
        <a:lstStyle/>
        <a:p>
          <a:r>
            <a:rPr lang="de-DE" sz="1400" dirty="0" smtClean="0"/>
            <a:t>Träumen,</a:t>
          </a:r>
        </a:p>
      </dgm:t>
    </dgm:pt>
    <dgm:pt modelId="{936D826A-35A1-4073-BDD9-34ECD22325AF}" type="parTrans" cxnId="{78A27681-B0F7-43F1-B97A-DF40A9CAE7B5}">
      <dgm:prSet/>
      <dgm:spPr/>
      <dgm:t>
        <a:bodyPr/>
        <a:lstStyle/>
        <a:p>
          <a:endParaRPr lang="de-DE"/>
        </a:p>
      </dgm:t>
    </dgm:pt>
    <dgm:pt modelId="{BC8C0C2A-8BC7-470E-B554-F2AC2B772887}" type="sibTrans" cxnId="{78A27681-B0F7-43F1-B97A-DF40A9CAE7B5}">
      <dgm:prSet/>
      <dgm:spPr/>
      <dgm:t>
        <a:bodyPr/>
        <a:lstStyle/>
        <a:p>
          <a:endParaRPr lang="de-DE"/>
        </a:p>
      </dgm:t>
    </dgm:pt>
    <dgm:pt modelId="{30F09739-3657-4802-8991-1E34E2BB5853}">
      <dgm:prSet custT="1"/>
      <dgm:spPr/>
      <dgm:t>
        <a:bodyPr/>
        <a:lstStyle/>
        <a:p>
          <a:r>
            <a:rPr lang="de-DE" sz="1400" dirty="0" smtClean="0"/>
            <a:t>Phantasieren</a:t>
          </a:r>
        </a:p>
      </dgm:t>
    </dgm:pt>
    <dgm:pt modelId="{90A604FA-0A88-4FCA-A407-B7CCD14A23EE}" type="parTrans" cxnId="{6A485D22-87AE-48FA-847F-D6178C41F40E}">
      <dgm:prSet/>
      <dgm:spPr/>
      <dgm:t>
        <a:bodyPr/>
        <a:lstStyle/>
        <a:p>
          <a:endParaRPr lang="de-DE"/>
        </a:p>
      </dgm:t>
    </dgm:pt>
    <dgm:pt modelId="{1127210B-56F8-4C2B-8038-E00E7D7BB61F}" type="sibTrans" cxnId="{6A485D22-87AE-48FA-847F-D6178C41F40E}">
      <dgm:prSet/>
      <dgm:spPr/>
      <dgm:t>
        <a:bodyPr/>
        <a:lstStyle/>
        <a:p>
          <a:endParaRPr lang="de-DE"/>
        </a:p>
      </dgm:t>
    </dgm:pt>
    <dgm:pt modelId="{C1293C41-168D-46B3-B5BF-1FED009496F0}">
      <dgm:prSet custT="1"/>
      <dgm:spPr/>
      <dgm:t>
        <a:bodyPr/>
        <a:lstStyle/>
        <a:p>
          <a:r>
            <a:rPr lang="de-DE" sz="1400" dirty="0" smtClean="0"/>
            <a:t>,,Verrückt - sein`- Können`</a:t>
          </a:r>
        </a:p>
      </dgm:t>
    </dgm:pt>
    <dgm:pt modelId="{357EBBFE-3D06-4D17-B5E4-E1BBDD5C66D2}" type="parTrans" cxnId="{CC5FB1F9-E906-4206-A007-E2E97C34697D}">
      <dgm:prSet/>
      <dgm:spPr/>
      <dgm:t>
        <a:bodyPr/>
        <a:lstStyle/>
        <a:p>
          <a:endParaRPr lang="de-DE"/>
        </a:p>
      </dgm:t>
    </dgm:pt>
    <dgm:pt modelId="{FF4B9960-8F8E-44DF-AA4F-896C901336D6}" type="sibTrans" cxnId="{CC5FB1F9-E906-4206-A007-E2E97C34697D}">
      <dgm:prSet/>
      <dgm:spPr/>
      <dgm:t>
        <a:bodyPr/>
        <a:lstStyle/>
        <a:p>
          <a:endParaRPr lang="de-DE"/>
        </a:p>
      </dgm:t>
    </dgm:pt>
    <dgm:pt modelId="{0BBB67FF-F306-4F88-B7A3-7829703926C1}">
      <dgm:prSet custT="1"/>
      <dgm:spPr/>
      <dgm:t>
        <a:bodyPr/>
        <a:lstStyle/>
        <a:p>
          <a:r>
            <a:rPr lang="de-DE" sz="1400" dirty="0" smtClean="0"/>
            <a:t>Aus dem Zeitgefängnis ausbrechen </a:t>
          </a:r>
        </a:p>
      </dgm:t>
    </dgm:pt>
    <dgm:pt modelId="{3E0BEBB1-2961-4BC8-AE2A-31A5813F5879}" type="parTrans" cxnId="{67FA238D-85FE-4FF8-95B0-B22C8DD4D339}">
      <dgm:prSet/>
      <dgm:spPr/>
      <dgm:t>
        <a:bodyPr/>
        <a:lstStyle/>
        <a:p>
          <a:endParaRPr lang="de-DE"/>
        </a:p>
      </dgm:t>
    </dgm:pt>
    <dgm:pt modelId="{FB91ED0A-2CB7-481C-A073-3C58C72E6899}" type="sibTrans" cxnId="{67FA238D-85FE-4FF8-95B0-B22C8DD4D339}">
      <dgm:prSet/>
      <dgm:spPr/>
      <dgm:t>
        <a:bodyPr/>
        <a:lstStyle/>
        <a:p>
          <a:endParaRPr lang="de-DE"/>
        </a:p>
      </dgm:t>
    </dgm:pt>
    <dgm:pt modelId="{AB8B9D25-F8BA-4429-BF17-E69A67179F21}">
      <dgm:prSet custT="1"/>
      <dgm:spPr/>
      <dgm:t>
        <a:bodyPr/>
        <a:lstStyle/>
        <a:p>
          <a:r>
            <a:rPr lang="de-DE" sz="1400" smtClean="0"/>
            <a:t>Ideen sammeln</a:t>
          </a:r>
          <a:endParaRPr lang="de-DE" sz="1400" dirty="0" smtClean="0"/>
        </a:p>
      </dgm:t>
    </dgm:pt>
    <dgm:pt modelId="{E5E253E9-B988-4666-83A0-B7F26EB89CEE}" type="parTrans" cxnId="{A09ABAB1-84E1-4CF8-B70F-1FF3EBAFAFD4}">
      <dgm:prSet/>
      <dgm:spPr/>
      <dgm:t>
        <a:bodyPr/>
        <a:lstStyle/>
        <a:p>
          <a:endParaRPr lang="de-DE"/>
        </a:p>
      </dgm:t>
    </dgm:pt>
    <dgm:pt modelId="{C17353B8-962E-426E-8838-B61E6ABC79F6}" type="sibTrans" cxnId="{A09ABAB1-84E1-4CF8-B70F-1FF3EBAFAFD4}">
      <dgm:prSet/>
      <dgm:spPr/>
      <dgm:t>
        <a:bodyPr/>
        <a:lstStyle/>
        <a:p>
          <a:endParaRPr lang="de-DE"/>
        </a:p>
      </dgm:t>
    </dgm:pt>
    <dgm:pt modelId="{03A7DF32-66B6-4B97-A37D-D0C25BD083C2}">
      <dgm:prSet custT="1"/>
      <dgm:spPr/>
      <dgm:t>
        <a:bodyPr/>
        <a:lstStyle/>
        <a:p>
          <a:r>
            <a:rPr lang="de-DE" sz="1400" dirty="0" smtClean="0"/>
            <a:t>Ideen auswählen</a:t>
          </a:r>
        </a:p>
      </dgm:t>
    </dgm:pt>
    <dgm:pt modelId="{5F1BDD03-57F6-4B4C-AA50-0AD9046FA34C}" type="parTrans" cxnId="{E99591D1-6DB1-414E-9A7B-D42EDD1EE36B}">
      <dgm:prSet/>
      <dgm:spPr/>
      <dgm:t>
        <a:bodyPr/>
        <a:lstStyle/>
        <a:p>
          <a:endParaRPr lang="de-DE"/>
        </a:p>
      </dgm:t>
    </dgm:pt>
    <dgm:pt modelId="{B8AF2955-3723-40E6-B773-BE252F81F391}" type="sibTrans" cxnId="{E99591D1-6DB1-414E-9A7B-D42EDD1EE36B}">
      <dgm:prSet/>
      <dgm:spPr/>
      <dgm:t>
        <a:bodyPr/>
        <a:lstStyle/>
        <a:p>
          <a:endParaRPr lang="de-DE"/>
        </a:p>
      </dgm:t>
    </dgm:pt>
    <dgm:pt modelId="{93EC2B2E-87E7-4F93-9EB2-40CBD9099CE8}">
      <dgm:prSet custT="1"/>
      <dgm:spPr/>
      <dgm:t>
        <a:bodyPr/>
        <a:lstStyle/>
        <a:p>
          <a:r>
            <a:rPr lang="de-DE" sz="1400" dirty="0" smtClean="0"/>
            <a:t>Verwirklichungsmöglichkeiten </a:t>
          </a:r>
          <a:r>
            <a:rPr lang="de-DE" sz="1400" i="1" dirty="0" smtClean="0"/>
            <a:t>sammeln</a:t>
          </a:r>
          <a:r>
            <a:rPr lang="de-DE" sz="1400" dirty="0" smtClean="0"/>
            <a:t> und </a:t>
          </a:r>
          <a:r>
            <a:rPr lang="de-DE" sz="1400" i="1" dirty="0" smtClean="0"/>
            <a:t>auswählen</a:t>
          </a:r>
          <a:endParaRPr lang="de-DE" sz="1400" i="1" dirty="0"/>
        </a:p>
      </dgm:t>
    </dgm:pt>
    <dgm:pt modelId="{10A769FE-041D-42E6-8D0C-596BC3FDFF7B}" type="parTrans" cxnId="{F69AAE2A-2042-4717-A5DF-B9CA7B746545}">
      <dgm:prSet/>
      <dgm:spPr/>
      <dgm:t>
        <a:bodyPr/>
        <a:lstStyle/>
        <a:p>
          <a:endParaRPr lang="de-DE"/>
        </a:p>
      </dgm:t>
    </dgm:pt>
    <dgm:pt modelId="{E541BB29-459A-4783-93F4-EFCA04F35E45}" type="sibTrans" cxnId="{F69AAE2A-2042-4717-A5DF-B9CA7B746545}">
      <dgm:prSet/>
      <dgm:spPr/>
      <dgm:t>
        <a:bodyPr/>
        <a:lstStyle/>
        <a:p>
          <a:endParaRPr lang="de-DE"/>
        </a:p>
      </dgm:t>
    </dgm:pt>
    <dgm:pt modelId="{E11DE375-176E-4E5A-9C3A-CA097BC51A3E}">
      <dgm:prSet custT="1"/>
      <dgm:spPr/>
      <dgm:t>
        <a:bodyPr/>
        <a:lstStyle/>
        <a:p>
          <a:r>
            <a:rPr lang="de-DE" sz="1400" dirty="0" smtClean="0"/>
            <a:t>holen, unsere Phantasie  auf den Boden der Realität zurück</a:t>
          </a:r>
          <a:endParaRPr lang="de-DE" sz="1400" i="1" dirty="0"/>
        </a:p>
      </dgm:t>
    </dgm:pt>
    <dgm:pt modelId="{C847E2C5-BD11-4C51-BE7F-CF07D9D82695}" type="parTrans" cxnId="{B1C80B10-D9A0-4637-AD09-0C9A70EF0125}">
      <dgm:prSet/>
      <dgm:spPr/>
      <dgm:t>
        <a:bodyPr/>
        <a:lstStyle/>
        <a:p>
          <a:endParaRPr lang="de-DE"/>
        </a:p>
      </dgm:t>
    </dgm:pt>
    <dgm:pt modelId="{44345D92-7CD7-4DA6-9CC2-0AFC154F0A37}" type="sibTrans" cxnId="{B1C80B10-D9A0-4637-AD09-0C9A70EF0125}">
      <dgm:prSet/>
      <dgm:spPr/>
      <dgm:t>
        <a:bodyPr/>
        <a:lstStyle/>
        <a:p>
          <a:endParaRPr lang="de-DE"/>
        </a:p>
      </dgm:t>
    </dgm:pt>
    <dgm:pt modelId="{CECA6802-659E-4554-9632-9FA5A28B69B0}">
      <dgm:prSet custT="1"/>
      <dgm:spPr/>
      <dgm:t>
        <a:bodyPr/>
        <a:lstStyle/>
        <a:p>
          <a:r>
            <a:rPr lang="de-DE" sz="1400" i="0" dirty="0" smtClean="0"/>
            <a:t>Nach Möglichkeiten zur phantasievollen Projektvorstellung suchen</a:t>
          </a:r>
          <a:endParaRPr lang="de-DE" sz="1400" i="0" dirty="0"/>
        </a:p>
      </dgm:t>
    </dgm:pt>
    <dgm:pt modelId="{5F15450E-311E-4BD8-BFA8-DDEE1210DAFE}" type="parTrans" cxnId="{32B29328-5472-438A-B484-51F18EE587EF}">
      <dgm:prSet/>
      <dgm:spPr/>
      <dgm:t>
        <a:bodyPr/>
        <a:lstStyle/>
        <a:p>
          <a:endParaRPr lang="de-DE"/>
        </a:p>
      </dgm:t>
    </dgm:pt>
    <dgm:pt modelId="{28729EE4-4BF1-4E45-9768-584BACB32ABC}" type="sibTrans" cxnId="{32B29328-5472-438A-B484-51F18EE587EF}">
      <dgm:prSet/>
      <dgm:spPr/>
      <dgm:t>
        <a:bodyPr/>
        <a:lstStyle/>
        <a:p>
          <a:endParaRPr lang="de-DE"/>
        </a:p>
      </dgm:t>
    </dgm:pt>
    <dgm:pt modelId="{39D0CAC6-45DD-A045-8F51-CA2C461C9134}" type="pres">
      <dgm:prSet presAssocID="{820DBCB1-45AA-9849-92EE-009F0BB38A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F27D5C5-AEAF-1E42-9093-471C8668D849}" type="pres">
      <dgm:prSet presAssocID="{820DBCB1-45AA-9849-92EE-009F0BB38A0A}" presName="tSp" presStyleCnt="0"/>
      <dgm:spPr/>
    </dgm:pt>
    <dgm:pt modelId="{CDA49380-DF58-1846-8E53-D20A01DB30A8}" type="pres">
      <dgm:prSet presAssocID="{820DBCB1-45AA-9849-92EE-009F0BB38A0A}" presName="bSp" presStyleCnt="0"/>
      <dgm:spPr/>
    </dgm:pt>
    <dgm:pt modelId="{3A8561DF-73E3-0F4C-9640-3DDD7F28026A}" type="pres">
      <dgm:prSet presAssocID="{820DBCB1-45AA-9849-92EE-009F0BB38A0A}" presName="process" presStyleCnt="0"/>
      <dgm:spPr/>
    </dgm:pt>
    <dgm:pt modelId="{A51CE85B-7621-5F43-B61E-48C1E36329B0}" type="pres">
      <dgm:prSet presAssocID="{63AC395C-58E2-9943-8759-6537A0C485F3}" presName="composite1" presStyleCnt="0"/>
      <dgm:spPr/>
    </dgm:pt>
    <dgm:pt modelId="{222FE0FE-6F80-E64B-99A4-4E39A85A768B}" type="pres">
      <dgm:prSet presAssocID="{63AC395C-58E2-9943-8759-6537A0C485F3}" presName="dummyNode1" presStyleLbl="node1" presStyleIdx="0" presStyleCnt="3"/>
      <dgm:spPr/>
    </dgm:pt>
    <dgm:pt modelId="{D31921BD-D9B9-3549-AD6A-24FD09C4D231}" type="pres">
      <dgm:prSet presAssocID="{63AC395C-58E2-9943-8759-6537A0C485F3}" presName="childNode1" presStyleLbl="bgAcc1" presStyleIdx="0" presStyleCnt="3" custScaleX="126871" custScaleY="24424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4BBEF2-D7EA-5147-83E6-25E037976375}" type="pres">
      <dgm:prSet presAssocID="{63AC395C-58E2-9943-8759-6537A0C485F3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94F7CE5-A8DA-D14E-B222-5FB47093496C}" type="pres">
      <dgm:prSet presAssocID="{63AC395C-58E2-9943-8759-6537A0C485F3}" presName="parentNode1" presStyleLbl="node1" presStyleIdx="0" presStyleCnt="3" custLinFactY="93639" custLinFactNeighborX="1754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0E78910-B534-F546-BF97-FABA5C4A79E2}" type="pres">
      <dgm:prSet presAssocID="{63AC395C-58E2-9943-8759-6537A0C485F3}" presName="connSite1" presStyleCnt="0"/>
      <dgm:spPr/>
    </dgm:pt>
    <dgm:pt modelId="{DC8EE33E-9542-2843-B4DF-FCE0D9AB9DFD}" type="pres">
      <dgm:prSet presAssocID="{AA7E6F4D-6105-F642-AC3E-F049720FE3F5}" presName="Name9" presStyleLbl="sibTrans2D1" presStyleIdx="0" presStyleCnt="2" custAng="2042633" custLinFactNeighborX="-5514" custLinFactNeighborY="9407"/>
      <dgm:spPr/>
      <dgm:t>
        <a:bodyPr/>
        <a:lstStyle/>
        <a:p>
          <a:endParaRPr lang="de-DE"/>
        </a:p>
      </dgm:t>
    </dgm:pt>
    <dgm:pt modelId="{6921769D-EAC0-DD49-AB6E-516147AABAB9}" type="pres">
      <dgm:prSet presAssocID="{9B063106-207C-BC4D-B153-EFC2A6BAE34F}" presName="composite2" presStyleCnt="0"/>
      <dgm:spPr/>
    </dgm:pt>
    <dgm:pt modelId="{0B6606AA-48EC-9545-989F-003D470F75AB}" type="pres">
      <dgm:prSet presAssocID="{9B063106-207C-BC4D-B153-EFC2A6BAE34F}" presName="dummyNode2" presStyleLbl="node1" presStyleIdx="0" presStyleCnt="3"/>
      <dgm:spPr/>
    </dgm:pt>
    <dgm:pt modelId="{7510B46A-084D-DE49-B1FF-AB3F6834252C}" type="pres">
      <dgm:prSet presAssocID="{9B063106-207C-BC4D-B153-EFC2A6BAE34F}" presName="childNode2" presStyleLbl="bgAcc1" presStyleIdx="1" presStyleCnt="3" custScaleX="157010" custScaleY="24424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7F511A1-9DA8-2E46-B9BF-2FF9BD1C26CE}" type="pres">
      <dgm:prSet presAssocID="{9B063106-207C-BC4D-B153-EFC2A6BAE34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6ADD8B-5929-3445-9C9D-1B8038AC151A}" type="pres">
      <dgm:prSet presAssocID="{9B063106-207C-BC4D-B153-EFC2A6BAE34F}" presName="parentNode2" presStyleLbl="node1" presStyleIdx="1" presStyleCnt="3" custLinFactY="-53179" custLinFactNeighborX="-47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44DA2C1-DEF4-FC48-8909-1AE9D9DD5F75}" type="pres">
      <dgm:prSet presAssocID="{9B063106-207C-BC4D-B153-EFC2A6BAE34F}" presName="connSite2" presStyleCnt="0"/>
      <dgm:spPr/>
    </dgm:pt>
    <dgm:pt modelId="{CB2C4FD3-8EFC-3C40-BDBA-D374CE5BC29E}" type="pres">
      <dgm:prSet presAssocID="{A3D29DE5-534A-0343-9A3B-0490F4763F40}" presName="Name18" presStyleLbl="sibTrans2D1" presStyleIdx="1" presStyleCnt="2" custAng="20492061" custLinFactNeighborX="2745" custLinFactNeighborY="-16433"/>
      <dgm:spPr/>
      <dgm:t>
        <a:bodyPr/>
        <a:lstStyle/>
        <a:p>
          <a:endParaRPr lang="de-DE"/>
        </a:p>
      </dgm:t>
    </dgm:pt>
    <dgm:pt modelId="{BDEE5918-DF16-D340-BDCD-97F1250EEB7F}" type="pres">
      <dgm:prSet presAssocID="{7D2FB5FD-3343-3140-A29A-848819EF4A57}" presName="composite1" presStyleCnt="0"/>
      <dgm:spPr/>
    </dgm:pt>
    <dgm:pt modelId="{2FCE9A67-E41E-814B-943E-0EE76D277226}" type="pres">
      <dgm:prSet presAssocID="{7D2FB5FD-3343-3140-A29A-848819EF4A57}" presName="dummyNode1" presStyleLbl="node1" presStyleIdx="1" presStyleCnt="3"/>
      <dgm:spPr/>
    </dgm:pt>
    <dgm:pt modelId="{FADB6AFB-3CFC-6742-956B-8CD0AC51B37D}" type="pres">
      <dgm:prSet presAssocID="{7D2FB5FD-3343-3140-A29A-848819EF4A57}" presName="childNode1" presStyleLbl="bgAcc1" presStyleIdx="2" presStyleCnt="3" custScaleX="145037" custScaleY="234276" custLinFactNeighborX="-2525" custLinFactNeighborY="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AFE7BAB-0EB4-8644-8975-54C77826616A}" type="pres">
      <dgm:prSet presAssocID="{7D2FB5FD-3343-3140-A29A-848819EF4A57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BE770A-11A1-774E-8C30-C56D5438D41F}" type="pres">
      <dgm:prSet presAssocID="{7D2FB5FD-3343-3140-A29A-848819EF4A57}" presName="parentNode1" presStyleLbl="node1" presStyleIdx="2" presStyleCnt="3" custLinFactY="93639" custLinFactNeighborX="17521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71EA98B-B8C1-4E45-B519-4DF0A1CADE36}" type="pres">
      <dgm:prSet presAssocID="{7D2FB5FD-3343-3140-A29A-848819EF4A57}" presName="connSite1" presStyleCnt="0"/>
      <dgm:spPr/>
    </dgm:pt>
  </dgm:ptLst>
  <dgm:cxnLst>
    <dgm:cxn modelId="{424E6DD8-C9E6-46D7-A461-57019DEFA414}" type="presOf" srcId="{3AC47702-DE9D-4A59-A60A-C7AE8AD4938F}" destId="{A54BBEF2-D7EA-5147-83E6-25E037976375}" srcOrd="1" destOrd="2" presId="urn:microsoft.com/office/officeart/2005/8/layout/hProcess4"/>
    <dgm:cxn modelId="{E6325B62-05FF-4D0C-B868-986E440E2E00}" type="presOf" srcId="{54743B99-D564-4796-8B45-DE87CEF03B1F}" destId="{E7F511A1-9DA8-2E46-B9BF-2FF9BD1C26CE}" srcOrd="1" destOrd="1" presId="urn:microsoft.com/office/officeart/2005/8/layout/hProcess4"/>
    <dgm:cxn modelId="{B1C80B10-D9A0-4637-AD09-0C9A70EF0125}" srcId="{7D2FB5FD-3343-3140-A29A-848819EF4A57}" destId="{E11DE375-176E-4E5A-9C3A-CA097BC51A3E}" srcOrd="2" destOrd="0" parTransId="{C847E2C5-BD11-4C51-BE7F-CF07D9D82695}" sibTransId="{44345D92-7CD7-4DA6-9CC2-0AFC154F0A37}"/>
    <dgm:cxn modelId="{D22D027C-D395-4D65-A4E8-C18B27FD50AC}" type="presOf" srcId="{E11DE375-176E-4E5A-9C3A-CA097BC51A3E}" destId="{FADB6AFB-3CFC-6742-956B-8CD0AC51B37D}" srcOrd="0" destOrd="2" presId="urn:microsoft.com/office/officeart/2005/8/layout/hProcess4"/>
    <dgm:cxn modelId="{AA6A9E2A-FFAC-42E4-B11B-029494ABAA8B}" type="presOf" srcId="{6D26ABDC-CCEF-954C-88C1-EE9E7F5A1879}" destId="{7510B46A-084D-DE49-B1FF-AB3F6834252C}" srcOrd="0" destOrd="0" presId="urn:microsoft.com/office/officeart/2005/8/layout/hProcess4"/>
    <dgm:cxn modelId="{850E8D27-7567-493E-8163-D0513B92DD84}" type="presOf" srcId="{C1293C41-168D-46B3-B5BF-1FED009496F0}" destId="{E7F511A1-9DA8-2E46-B9BF-2FF9BD1C26CE}" srcOrd="1" destOrd="4" presId="urn:microsoft.com/office/officeart/2005/8/layout/hProcess4"/>
    <dgm:cxn modelId="{365DBFE0-4A4B-4C24-B9A9-16EA3B646FA2}" type="presOf" srcId="{CECA6802-659E-4554-9632-9FA5A28B69B0}" destId="{FADB6AFB-3CFC-6742-956B-8CD0AC51B37D}" srcOrd="0" destOrd="3" presId="urn:microsoft.com/office/officeart/2005/8/layout/hProcess4"/>
    <dgm:cxn modelId="{6CB20B0F-4F1F-46B0-A68B-8BA1B0C4F791}" type="presOf" srcId="{A9916441-94E5-4441-9815-D1F325CD2E76}" destId="{7510B46A-084D-DE49-B1FF-AB3F6834252C}" srcOrd="0" destOrd="2" presId="urn:microsoft.com/office/officeart/2005/8/layout/hProcess4"/>
    <dgm:cxn modelId="{9DDD671E-A054-4769-80AD-73AB70A64F71}" type="presOf" srcId="{0BBB67FF-F306-4F88-B7A3-7829703926C1}" destId="{E7F511A1-9DA8-2E46-B9BF-2FF9BD1C26CE}" srcOrd="1" destOrd="5" presId="urn:microsoft.com/office/officeart/2005/8/layout/hProcess4"/>
    <dgm:cxn modelId="{BB6A52B9-7465-430C-8C6C-0816026E9E51}" type="presOf" srcId="{30F09739-3657-4802-8991-1E34E2BB5853}" destId="{7510B46A-084D-DE49-B1FF-AB3F6834252C}" srcOrd="0" destOrd="3" presId="urn:microsoft.com/office/officeart/2005/8/layout/hProcess4"/>
    <dgm:cxn modelId="{0950D6BA-D538-445C-B169-6DE930EE03A3}" type="presOf" srcId="{54743B99-D564-4796-8B45-DE87CEF03B1F}" destId="{7510B46A-084D-DE49-B1FF-AB3F6834252C}" srcOrd="0" destOrd="1" presId="urn:microsoft.com/office/officeart/2005/8/layout/hProcess4"/>
    <dgm:cxn modelId="{182FC419-1A04-4444-BD4D-E62A04C7FA63}" type="presOf" srcId="{E11DE375-176E-4E5A-9C3A-CA097BC51A3E}" destId="{8AFE7BAB-0EB4-8644-8975-54C77826616A}" srcOrd="1" destOrd="2" presId="urn:microsoft.com/office/officeart/2005/8/layout/hProcess4"/>
    <dgm:cxn modelId="{C131B2AF-14B5-4F78-A9A7-8FFEC663C3F1}" type="presOf" srcId="{6D26ABDC-CCEF-954C-88C1-EE9E7F5A1879}" destId="{E7F511A1-9DA8-2E46-B9BF-2FF9BD1C26CE}" srcOrd="1" destOrd="0" presId="urn:microsoft.com/office/officeart/2005/8/layout/hProcess4"/>
    <dgm:cxn modelId="{F2417A75-2E09-4134-A700-50C445C9CF46}" srcId="{92FBE4E7-F2E3-42E4-9E65-CB82657250FF}" destId="{3AC47702-DE9D-4A59-A60A-C7AE8AD4938F}" srcOrd="0" destOrd="0" parTransId="{D19EE211-3DF4-4881-AAFF-14F4189685AB}" sibTransId="{434C7760-5230-449C-9667-96DC4067CD38}"/>
    <dgm:cxn modelId="{365F519A-2FD3-445A-B4FF-78DCD2CA891D}" type="presOf" srcId="{92FBE4E7-F2E3-42E4-9E65-CB82657250FF}" destId="{A54BBEF2-D7EA-5147-83E6-25E037976375}" srcOrd="1" destOrd="1" presId="urn:microsoft.com/office/officeart/2005/8/layout/hProcess4"/>
    <dgm:cxn modelId="{FD1851F7-435D-4C78-8342-AF0F108A3BAA}" type="presOf" srcId="{A9916441-94E5-4441-9815-D1F325CD2E76}" destId="{E7F511A1-9DA8-2E46-B9BF-2FF9BD1C26CE}" srcOrd="1" destOrd="2" presId="urn:microsoft.com/office/officeart/2005/8/layout/hProcess4"/>
    <dgm:cxn modelId="{0B150E64-0CA6-4D6E-9A10-5E53AE5895E9}" type="presOf" srcId="{B3B274AD-596D-42CF-B905-7331749DFFED}" destId="{A54BBEF2-D7EA-5147-83E6-25E037976375}" srcOrd="1" destOrd="4" presId="urn:microsoft.com/office/officeart/2005/8/layout/hProcess4"/>
    <dgm:cxn modelId="{CC5FB1F9-E906-4206-A007-E2E97C34697D}" srcId="{6D26ABDC-CCEF-954C-88C1-EE9E7F5A1879}" destId="{C1293C41-168D-46B3-B5BF-1FED009496F0}" srcOrd="3" destOrd="0" parTransId="{357EBBFE-3D06-4D17-B5E4-E1BBDD5C66D2}" sibTransId="{FF4B9960-8F8E-44DF-AA4F-896C901336D6}"/>
    <dgm:cxn modelId="{126D0B25-143C-42ED-86B5-38E97A33C008}" type="presOf" srcId="{820DBCB1-45AA-9849-92EE-009F0BB38A0A}" destId="{39D0CAC6-45DD-A045-8F51-CA2C461C9134}" srcOrd="0" destOrd="0" presId="urn:microsoft.com/office/officeart/2005/8/layout/hProcess4"/>
    <dgm:cxn modelId="{78A27681-B0F7-43F1-B97A-DF40A9CAE7B5}" srcId="{6D26ABDC-CCEF-954C-88C1-EE9E7F5A1879}" destId="{A9916441-94E5-4441-9815-D1F325CD2E76}" srcOrd="1" destOrd="0" parTransId="{936D826A-35A1-4073-BDD9-34ECD22325AF}" sibTransId="{BC8C0C2A-8BC7-470E-B554-F2AC2B772887}"/>
    <dgm:cxn modelId="{67FA238D-85FE-4FF8-95B0-B22C8DD4D339}" srcId="{6D26ABDC-CCEF-954C-88C1-EE9E7F5A1879}" destId="{0BBB67FF-F306-4F88-B7A3-7829703926C1}" srcOrd="4" destOrd="0" parTransId="{3E0BEBB1-2961-4BC8-AE2A-31A5813F5879}" sibTransId="{FB91ED0A-2CB7-481C-A073-3C58C72E6899}"/>
    <dgm:cxn modelId="{92CBB141-DB41-416E-812A-E0FA7B49C531}" type="presOf" srcId="{606A965E-B384-4EBD-BE09-336F2DECFDB9}" destId="{A54BBEF2-D7EA-5147-83E6-25E037976375}" srcOrd="1" destOrd="3" presId="urn:microsoft.com/office/officeart/2005/8/layout/hProcess4"/>
    <dgm:cxn modelId="{029A7560-6826-4C49-B783-362F30C392D1}" srcId="{92FBE4E7-F2E3-42E4-9E65-CB82657250FF}" destId="{606A965E-B384-4EBD-BE09-336F2DECFDB9}" srcOrd="1" destOrd="0" parTransId="{A25CDF7A-69F6-4BD7-BFDE-FC05FC6B2F02}" sibTransId="{F3B3C927-9CD3-48E7-9BE2-A44A7F42744B}"/>
    <dgm:cxn modelId="{4F033D10-F258-4F89-B7B0-531B5259C95D}" srcId="{92FBE4E7-F2E3-42E4-9E65-CB82657250FF}" destId="{B3B274AD-596D-42CF-B905-7331749DFFED}" srcOrd="2" destOrd="0" parTransId="{13A2A095-6B8D-4CD7-AAF1-655EEF0D3BFE}" sibTransId="{D98802D7-AF42-4160-B3A4-5DFE4F81660C}"/>
    <dgm:cxn modelId="{F95D031E-F5AB-46BC-900F-5D37C3B3DA9A}" type="presOf" srcId="{A3D29DE5-534A-0343-9A3B-0490F4763F40}" destId="{CB2C4FD3-8EFC-3C40-BDBA-D374CE5BC29E}" srcOrd="0" destOrd="0" presId="urn:microsoft.com/office/officeart/2005/8/layout/hProcess4"/>
    <dgm:cxn modelId="{24CE7A39-1E0C-466D-ADF7-F0E76AB045D8}" type="presOf" srcId="{606A965E-B384-4EBD-BE09-336F2DECFDB9}" destId="{D31921BD-D9B9-3549-AD6A-24FD09C4D231}" srcOrd="0" destOrd="3" presId="urn:microsoft.com/office/officeart/2005/8/layout/hProcess4"/>
    <dgm:cxn modelId="{04E46A3F-F978-40FB-BA4A-1700CC7FF019}" type="presOf" srcId="{C1293C41-168D-46B3-B5BF-1FED009496F0}" destId="{7510B46A-084D-DE49-B1FF-AB3F6834252C}" srcOrd="0" destOrd="4" presId="urn:microsoft.com/office/officeart/2005/8/layout/hProcess4"/>
    <dgm:cxn modelId="{3767ABEB-0944-4FD3-BC5B-0C00D731A234}" type="presOf" srcId="{CECA6802-659E-4554-9632-9FA5A28B69B0}" destId="{8AFE7BAB-0EB4-8644-8975-54C77826616A}" srcOrd="1" destOrd="3" presId="urn:microsoft.com/office/officeart/2005/8/layout/hProcess4"/>
    <dgm:cxn modelId="{08D65E3D-7DCE-054D-A68A-76DD038C1211}" srcId="{63AC395C-58E2-9943-8759-6537A0C485F3}" destId="{76C02141-E471-BC4A-AB05-252E52F94A71}" srcOrd="0" destOrd="0" parTransId="{CEDB84F0-D0AA-3B4A-8AEB-1515F4EC3A95}" sibTransId="{6BD44525-63CB-2F49-8A15-9F1722483576}"/>
    <dgm:cxn modelId="{286C892B-3E3B-400B-AFBE-C2E6D12F65D1}" type="presOf" srcId="{03A7DF32-66B6-4B97-A37D-D0C25BD083C2}" destId="{7510B46A-084D-DE49-B1FF-AB3F6834252C}" srcOrd="0" destOrd="7" presId="urn:microsoft.com/office/officeart/2005/8/layout/hProcess4"/>
    <dgm:cxn modelId="{C3E72AB5-847B-4939-9F8C-B48B997A51C1}" type="presOf" srcId="{63AC395C-58E2-9943-8759-6537A0C485F3}" destId="{D94F7CE5-A8DA-D14E-B222-5FB47093496C}" srcOrd="0" destOrd="0" presId="urn:microsoft.com/office/officeart/2005/8/layout/hProcess4"/>
    <dgm:cxn modelId="{B97E4742-2EDA-4A36-A652-00275CCD56F6}" type="presOf" srcId="{92FBE4E7-F2E3-42E4-9E65-CB82657250FF}" destId="{D31921BD-D9B9-3549-AD6A-24FD09C4D231}" srcOrd="0" destOrd="1" presId="urn:microsoft.com/office/officeart/2005/8/layout/hProcess4"/>
    <dgm:cxn modelId="{7FEE2F25-C50F-42AC-96D0-22A47066E479}" srcId="{6D26ABDC-CCEF-954C-88C1-EE9E7F5A1879}" destId="{54743B99-D564-4796-8B45-DE87CEF03B1F}" srcOrd="0" destOrd="0" parTransId="{8BD9F863-B41B-42EF-B477-FB164B822883}" sibTransId="{2058F1AA-1428-4E39-B15B-FBB3E54C9020}"/>
    <dgm:cxn modelId="{C278C8BF-51D5-FE48-A4CA-9F6E85133D25}" srcId="{820DBCB1-45AA-9849-92EE-009F0BB38A0A}" destId="{63AC395C-58E2-9943-8759-6537A0C485F3}" srcOrd="0" destOrd="0" parTransId="{097B802E-C040-434F-83C7-D18EE1D64FAB}" sibTransId="{AA7E6F4D-6105-F642-AC3E-F049720FE3F5}"/>
    <dgm:cxn modelId="{AB729EF9-696B-4A2A-873B-C790AD2FD2CC}" type="presOf" srcId="{3AC47702-DE9D-4A59-A60A-C7AE8AD4938F}" destId="{D31921BD-D9B9-3549-AD6A-24FD09C4D231}" srcOrd="0" destOrd="2" presId="urn:microsoft.com/office/officeart/2005/8/layout/hProcess4"/>
    <dgm:cxn modelId="{F06EF277-1A45-45A8-941E-4EA8DFE31B73}" type="presOf" srcId="{99024CA8-1B27-384E-83D9-A6C749BFBC07}" destId="{8AFE7BAB-0EB4-8644-8975-54C77826616A}" srcOrd="1" destOrd="0" presId="urn:microsoft.com/office/officeart/2005/8/layout/hProcess4"/>
    <dgm:cxn modelId="{CD474450-5504-45EC-AD1F-43F51FC48319}" type="presOf" srcId="{99024CA8-1B27-384E-83D9-A6C749BFBC07}" destId="{FADB6AFB-3CFC-6742-956B-8CD0AC51B37D}" srcOrd="0" destOrd="0" presId="urn:microsoft.com/office/officeart/2005/8/layout/hProcess4"/>
    <dgm:cxn modelId="{AA9E1976-5E2C-E548-8273-200ED7D9EA04}" srcId="{820DBCB1-45AA-9849-92EE-009F0BB38A0A}" destId="{7D2FB5FD-3343-3140-A29A-848819EF4A57}" srcOrd="2" destOrd="0" parTransId="{84FC792A-F26B-FC4A-8502-142304DD3281}" sibTransId="{6E30BE21-A895-3343-BE8E-ADC3EBE7F4FB}"/>
    <dgm:cxn modelId="{A09ABAB1-84E1-4CF8-B70F-1FF3EBAFAFD4}" srcId="{6D26ABDC-CCEF-954C-88C1-EE9E7F5A1879}" destId="{AB8B9D25-F8BA-4429-BF17-E69A67179F21}" srcOrd="5" destOrd="0" parTransId="{E5E253E9-B988-4666-83A0-B7F26EB89CEE}" sibTransId="{C17353B8-962E-426E-8838-B61E6ABC79F6}"/>
    <dgm:cxn modelId="{41B54F09-824D-4AE7-89ED-B31A69AAC4D9}" type="presOf" srcId="{AA7E6F4D-6105-F642-AC3E-F049720FE3F5}" destId="{DC8EE33E-9542-2843-B4DF-FCE0D9AB9DFD}" srcOrd="0" destOrd="0" presId="urn:microsoft.com/office/officeart/2005/8/layout/hProcess4"/>
    <dgm:cxn modelId="{E99591D1-6DB1-414E-9A7B-D42EDD1EE36B}" srcId="{6D26ABDC-CCEF-954C-88C1-EE9E7F5A1879}" destId="{03A7DF32-66B6-4B97-A37D-D0C25BD083C2}" srcOrd="6" destOrd="0" parTransId="{5F1BDD03-57F6-4B4C-AA50-0AD9046FA34C}" sibTransId="{B8AF2955-3723-40E6-B773-BE252F81F391}"/>
    <dgm:cxn modelId="{3A5F4602-5EF4-1A4A-8D20-C73861E715DB}" srcId="{820DBCB1-45AA-9849-92EE-009F0BB38A0A}" destId="{9B063106-207C-BC4D-B153-EFC2A6BAE34F}" srcOrd="1" destOrd="0" parTransId="{B70616F4-0244-CD42-8160-2EF19E515A10}" sibTransId="{A3D29DE5-534A-0343-9A3B-0490F4763F40}"/>
    <dgm:cxn modelId="{FCDBDCBB-EB71-4641-B88E-FC2A7FC82FA2}" type="presOf" srcId="{03A7DF32-66B6-4B97-A37D-D0C25BD083C2}" destId="{E7F511A1-9DA8-2E46-B9BF-2FF9BD1C26CE}" srcOrd="1" destOrd="7" presId="urn:microsoft.com/office/officeart/2005/8/layout/hProcess4"/>
    <dgm:cxn modelId="{56F1C0B6-928A-4C52-B544-8944D523DC51}" type="presOf" srcId="{93EC2B2E-87E7-4F93-9EB2-40CBD9099CE8}" destId="{8AFE7BAB-0EB4-8644-8975-54C77826616A}" srcOrd="1" destOrd="1" presId="urn:microsoft.com/office/officeart/2005/8/layout/hProcess4"/>
    <dgm:cxn modelId="{D90736F0-8E4E-0A4A-AAED-375D057032BF}" srcId="{7D2FB5FD-3343-3140-A29A-848819EF4A57}" destId="{99024CA8-1B27-384E-83D9-A6C749BFBC07}" srcOrd="0" destOrd="0" parTransId="{EB77FFCE-E9B1-9B44-9E3F-7E1C03B18ADF}" sibTransId="{534B3BA5-D0D5-5445-B193-04BB96CFBD47}"/>
    <dgm:cxn modelId="{D4CAB504-A472-46C2-85D6-F69A299FBC89}" type="presOf" srcId="{30F09739-3657-4802-8991-1E34E2BB5853}" destId="{E7F511A1-9DA8-2E46-B9BF-2FF9BD1C26CE}" srcOrd="1" destOrd="3" presId="urn:microsoft.com/office/officeart/2005/8/layout/hProcess4"/>
    <dgm:cxn modelId="{A4FD029D-E614-433F-A8DF-AD216A9B33F7}" type="presOf" srcId="{AB8B9D25-F8BA-4429-BF17-E69A67179F21}" destId="{7510B46A-084D-DE49-B1FF-AB3F6834252C}" srcOrd="0" destOrd="6" presId="urn:microsoft.com/office/officeart/2005/8/layout/hProcess4"/>
    <dgm:cxn modelId="{3EFF75B8-40C6-469C-B50B-704835FEA3F6}" type="presOf" srcId="{B3B274AD-596D-42CF-B905-7331749DFFED}" destId="{D31921BD-D9B9-3549-AD6A-24FD09C4D231}" srcOrd="0" destOrd="4" presId="urn:microsoft.com/office/officeart/2005/8/layout/hProcess4"/>
    <dgm:cxn modelId="{1743C3D2-D06A-4343-8755-AB7BDAB87FC0}" type="presOf" srcId="{0BBB67FF-F306-4F88-B7A3-7829703926C1}" destId="{7510B46A-084D-DE49-B1FF-AB3F6834252C}" srcOrd="0" destOrd="5" presId="urn:microsoft.com/office/officeart/2005/8/layout/hProcess4"/>
    <dgm:cxn modelId="{DB1550D9-DE65-44B7-83F2-FEB190C6C3B3}" type="presOf" srcId="{AB8B9D25-F8BA-4429-BF17-E69A67179F21}" destId="{E7F511A1-9DA8-2E46-B9BF-2FF9BD1C26CE}" srcOrd="1" destOrd="6" presId="urn:microsoft.com/office/officeart/2005/8/layout/hProcess4"/>
    <dgm:cxn modelId="{2B849B75-0093-4745-9F0F-A2259DD519F3}" type="presOf" srcId="{93EC2B2E-87E7-4F93-9EB2-40CBD9099CE8}" destId="{FADB6AFB-3CFC-6742-956B-8CD0AC51B37D}" srcOrd="0" destOrd="1" presId="urn:microsoft.com/office/officeart/2005/8/layout/hProcess4"/>
    <dgm:cxn modelId="{6A485D22-87AE-48FA-847F-D6178C41F40E}" srcId="{6D26ABDC-CCEF-954C-88C1-EE9E7F5A1879}" destId="{30F09739-3657-4802-8991-1E34E2BB5853}" srcOrd="2" destOrd="0" parTransId="{90A604FA-0A88-4FCA-A407-B7CCD14A23EE}" sibTransId="{1127210B-56F8-4C2B-8038-E00E7D7BB61F}"/>
    <dgm:cxn modelId="{F69AAE2A-2042-4717-A5DF-B9CA7B746545}" srcId="{7D2FB5FD-3343-3140-A29A-848819EF4A57}" destId="{93EC2B2E-87E7-4F93-9EB2-40CBD9099CE8}" srcOrd="1" destOrd="0" parTransId="{10A769FE-041D-42E6-8D0C-596BC3FDFF7B}" sibTransId="{E541BB29-459A-4783-93F4-EFCA04F35E45}"/>
    <dgm:cxn modelId="{94D80A77-4074-405E-8B4D-A473560E5FDC}" type="presOf" srcId="{76C02141-E471-BC4A-AB05-252E52F94A71}" destId="{D31921BD-D9B9-3549-AD6A-24FD09C4D231}" srcOrd="0" destOrd="0" presId="urn:microsoft.com/office/officeart/2005/8/layout/hProcess4"/>
    <dgm:cxn modelId="{D2EB99B6-E04C-4CBB-B155-1B5533E1A9BA}" type="presOf" srcId="{9B063106-207C-BC4D-B153-EFC2A6BAE34F}" destId="{416ADD8B-5929-3445-9C9D-1B8038AC151A}" srcOrd="0" destOrd="0" presId="urn:microsoft.com/office/officeart/2005/8/layout/hProcess4"/>
    <dgm:cxn modelId="{8916D230-0F64-6D40-8659-7BE9665BA645}" srcId="{9B063106-207C-BC4D-B153-EFC2A6BAE34F}" destId="{6D26ABDC-CCEF-954C-88C1-EE9E7F5A1879}" srcOrd="0" destOrd="0" parTransId="{7DEC2710-BB8C-A94E-9A75-7ACC36F824E6}" sibTransId="{7CB40B9F-E62A-754A-B268-FDDFBDDDDD21}"/>
    <dgm:cxn modelId="{C0367E94-54EB-4868-843C-50B79EF5E2F5}" type="presOf" srcId="{76C02141-E471-BC4A-AB05-252E52F94A71}" destId="{A54BBEF2-D7EA-5147-83E6-25E037976375}" srcOrd="1" destOrd="0" presId="urn:microsoft.com/office/officeart/2005/8/layout/hProcess4"/>
    <dgm:cxn modelId="{32B29328-5472-438A-B484-51F18EE587EF}" srcId="{7D2FB5FD-3343-3140-A29A-848819EF4A57}" destId="{CECA6802-659E-4554-9632-9FA5A28B69B0}" srcOrd="3" destOrd="0" parTransId="{5F15450E-311E-4BD8-BFA8-DDEE1210DAFE}" sibTransId="{28729EE4-4BF1-4E45-9768-584BACB32ABC}"/>
    <dgm:cxn modelId="{18BBAD83-6559-48E7-B6DA-74C97187E042}" srcId="{63AC395C-58E2-9943-8759-6537A0C485F3}" destId="{92FBE4E7-F2E3-42E4-9E65-CB82657250FF}" srcOrd="1" destOrd="0" parTransId="{1EDCAE6C-D332-4363-BC28-825F704F205A}" sibTransId="{E895E005-FEE9-4658-827E-44A7A8A0454B}"/>
    <dgm:cxn modelId="{E9A7E7E3-303C-4173-82A3-AFC0BC4466CF}" type="presOf" srcId="{7D2FB5FD-3343-3140-A29A-848819EF4A57}" destId="{37BE770A-11A1-774E-8C30-C56D5438D41F}" srcOrd="0" destOrd="0" presId="urn:microsoft.com/office/officeart/2005/8/layout/hProcess4"/>
    <dgm:cxn modelId="{09305BD2-58D8-496B-B04A-A510E1453A98}" type="presParOf" srcId="{39D0CAC6-45DD-A045-8F51-CA2C461C9134}" destId="{EF27D5C5-AEAF-1E42-9093-471C8668D849}" srcOrd="0" destOrd="0" presId="urn:microsoft.com/office/officeart/2005/8/layout/hProcess4"/>
    <dgm:cxn modelId="{835E5904-D11D-4245-A879-DCA913350D54}" type="presParOf" srcId="{39D0CAC6-45DD-A045-8F51-CA2C461C9134}" destId="{CDA49380-DF58-1846-8E53-D20A01DB30A8}" srcOrd="1" destOrd="0" presId="urn:microsoft.com/office/officeart/2005/8/layout/hProcess4"/>
    <dgm:cxn modelId="{60A372D7-D99E-436D-972F-E7619C799740}" type="presParOf" srcId="{39D0CAC6-45DD-A045-8F51-CA2C461C9134}" destId="{3A8561DF-73E3-0F4C-9640-3DDD7F28026A}" srcOrd="2" destOrd="0" presId="urn:microsoft.com/office/officeart/2005/8/layout/hProcess4"/>
    <dgm:cxn modelId="{36422CD1-1BB9-4A7C-8180-9308A6515757}" type="presParOf" srcId="{3A8561DF-73E3-0F4C-9640-3DDD7F28026A}" destId="{A51CE85B-7621-5F43-B61E-48C1E36329B0}" srcOrd="0" destOrd="0" presId="urn:microsoft.com/office/officeart/2005/8/layout/hProcess4"/>
    <dgm:cxn modelId="{7D0EB5D6-4330-41AB-8452-82DA8CD23BFE}" type="presParOf" srcId="{A51CE85B-7621-5F43-B61E-48C1E36329B0}" destId="{222FE0FE-6F80-E64B-99A4-4E39A85A768B}" srcOrd="0" destOrd="0" presId="urn:microsoft.com/office/officeart/2005/8/layout/hProcess4"/>
    <dgm:cxn modelId="{E962BC18-1297-49F1-A490-26775CFC5C75}" type="presParOf" srcId="{A51CE85B-7621-5F43-B61E-48C1E36329B0}" destId="{D31921BD-D9B9-3549-AD6A-24FD09C4D231}" srcOrd="1" destOrd="0" presId="urn:microsoft.com/office/officeart/2005/8/layout/hProcess4"/>
    <dgm:cxn modelId="{B8900862-EF24-4BF7-916F-0C761FC86402}" type="presParOf" srcId="{A51CE85B-7621-5F43-B61E-48C1E36329B0}" destId="{A54BBEF2-D7EA-5147-83E6-25E037976375}" srcOrd="2" destOrd="0" presId="urn:microsoft.com/office/officeart/2005/8/layout/hProcess4"/>
    <dgm:cxn modelId="{64A2BB8B-E093-4286-AE38-7F699501312D}" type="presParOf" srcId="{A51CE85B-7621-5F43-B61E-48C1E36329B0}" destId="{D94F7CE5-A8DA-D14E-B222-5FB47093496C}" srcOrd="3" destOrd="0" presId="urn:microsoft.com/office/officeart/2005/8/layout/hProcess4"/>
    <dgm:cxn modelId="{49AC7496-5C1E-4993-BFD7-DC90C14CC521}" type="presParOf" srcId="{A51CE85B-7621-5F43-B61E-48C1E36329B0}" destId="{A0E78910-B534-F546-BF97-FABA5C4A79E2}" srcOrd="4" destOrd="0" presId="urn:microsoft.com/office/officeart/2005/8/layout/hProcess4"/>
    <dgm:cxn modelId="{8F89E313-D114-47AC-B79A-4F376CB398FD}" type="presParOf" srcId="{3A8561DF-73E3-0F4C-9640-3DDD7F28026A}" destId="{DC8EE33E-9542-2843-B4DF-FCE0D9AB9DFD}" srcOrd="1" destOrd="0" presId="urn:microsoft.com/office/officeart/2005/8/layout/hProcess4"/>
    <dgm:cxn modelId="{04A1F779-F50B-43D1-8EFD-026EF313B6AD}" type="presParOf" srcId="{3A8561DF-73E3-0F4C-9640-3DDD7F28026A}" destId="{6921769D-EAC0-DD49-AB6E-516147AABAB9}" srcOrd="2" destOrd="0" presId="urn:microsoft.com/office/officeart/2005/8/layout/hProcess4"/>
    <dgm:cxn modelId="{14B9E1EF-4931-426E-991A-55A81428E3DF}" type="presParOf" srcId="{6921769D-EAC0-DD49-AB6E-516147AABAB9}" destId="{0B6606AA-48EC-9545-989F-003D470F75AB}" srcOrd="0" destOrd="0" presId="urn:microsoft.com/office/officeart/2005/8/layout/hProcess4"/>
    <dgm:cxn modelId="{A8C35AC2-1D22-41D7-9EBC-E34799CF2A88}" type="presParOf" srcId="{6921769D-EAC0-DD49-AB6E-516147AABAB9}" destId="{7510B46A-084D-DE49-B1FF-AB3F6834252C}" srcOrd="1" destOrd="0" presId="urn:microsoft.com/office/officeart/2005/8/layout/hProcess4"/>
    <dgm:cxn modelId="{2EA8ACD2-2A36-4E04-970E-7B6C647023E4}" type="presParOf" srcId="{6921769D-EAC0-DD49-AB6E-516147AABAB9}" destId="{E7F511A1-9DA8-2E46-B9BF-2FF9BD1C26CE}" srcOrd="2" destOrd="0" presId="urn:microsoft.com/office/officeart/2005/8/layout/hProcess4"/>
    <dgm:cxn modelId="{93B8F7C9-A850-42D4-91AA-05B381C1A193}" type="presParOf" srcId="{6921769D-EAC0-DD49-AB6E-516147AABAB9}" destId="{416ADD8B-5929-3445-9C9D-1B8038AC151A}" srcOrd="3" destOrd="0" presId="urn:microsoft.com/office/officeart/2005/8/layout/hProcess4"/>
    <dgm:cxn modelId="{1410CB85-8CC9-4DA8-B1AB-634B7BC739DF}" type="presParOf" srcId="{6921769D-EAC0-DD49-AB6E-516147AABAB9}" destId="{444DA2C1-DEF4-FC48-8909-1AE9D9DD5F75}" srcOrd="4" destOrd="0" presId="urn:microsoft.com/office/officeart/2005/8/layout/hProcess4"/>
    <dgm:cxn modelId="{2F6E2D48-7308-4CE9-8EEB-AB5E6ECC0DA7}" type="presParOf" srcId="{3A8561DF-73E3-0F4C-9640-3DDD7F28026A}" destId="{CB2C4FD3-8EFC-3C40-BDBA-D374CE5BC29E}" srcOrd="3" destOrd="0" presId="urn:microsoft.com/office/officeart/2005/8/layout/hProcess4"/>
    <dgm:cxn modelId="{779286C7-F7E5-4AA0-A397-C9A800E8D39B}" type="presParOf" srcId="{3A8561DF-73E3-0F4C-9640-3DDD7F28026A}" destId="{BDEE5918-DF16-D340-BDCD-97F1250EEB7F}" srcOrd="4" destOrd="0" presId="urn:microsoft.com/office/officeart/2005/8/layout/hProcess4"/>
    <dgm:cxn modelId="{9F4FAB02-505F-42C6-9E3B-1C03295A9008}" type="presParOf" srcId="{BDEE5918-DF16-D340-BDCD-97F1250EEB7F}" destId="{2FCE9A67-E41E-814B-943E-0EE76D277226}" srcOrd="0" destOrd="0" presId="urn:microsoft.com/office/officeart/2005/8/layout/hProcess4"/>
    <dgm:cxn modelId="{E7DB0A87-FD09-4649-A4DC-A29D3C575A3B}" type="presParOf" srcId="{BDEE5918-DF16-D340-BDCD-97F1250EEB7F}" destId="{FADB6AFB-3CFC-6742-956B-8CD0AC51B37D}" srcOrd="1" destOrd="0" presId="urn:microsoft.com/office/officeart/2005/8/layout/hProcess4"/>
    <dgm:cxn modelId="{AA72F729-C10C-43C5-B622-DB5C8A12D453}" type="presParOf" srcId="{BDEE5918-DF16-D340-BDCD-97F1250EEB7F}" destId="{8AFE7BAB-0EB4-8644-8975-54C77826616A}" srcOrd="2" destOrd="0" presId="urn:microsoft.com/office/officeart/2005/8/layout/hProcess4"/>
    <dgm:cxn modelId="{DDE8E508-8D4A-464D-AE7C-BB0DE16C806E}" type="presParOf" srcId="{BDEE5918-DF16-D340-BDCD-97F1250EEB7F}" destId="{37BE770A-11A1-774E-8C30-C56D5438D41F}" srcOrd="3" destOrd="0" presId="urn:microsoft.com/office/officeart/2005/8/layout/hProcess4"/>
    <dgm:cxn modelId="{E01F3D03-E7B9-4A1E-9973-4401F6401644}" type="presParOf" srcId="{BDEE5918-DF16-D340-BDCD-97F1250EEB7F}" destId="{871EA98B-B8C1-4E45-B519-4DF0A1CADE3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A2D62-4334-42AE-B7B5-F245252E2EF6}" type="datetimeFigureOut">
              <a:rPr lang="de-DE" smtClean="0"/>
              <a:t>19.01.2017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9DDC4-BF6E-4DDB-9B1C-27AE3AD8AE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617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3DDFD-E8F6-4407-B058-12DD4AAF3709}" type="datetimeFigureOut">
              <a:rPr lang="de-DE" smtClean="0"/>
              <a:t>19.01.2017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6C7BF-3A86-48DC-8899-5D302B52E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155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6C7BF-3A86-48DC-8899-5D302B52EC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911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de-DE" sz="1200" dirty="0" smtClean="0"/>
              <a:t>Jede/n Interessierte/n bei den Entscheidungen mit einzubinden</a:t>
            </a:r>
          </a:p>
          <a:p>
            <a:pPr marL="342900" indent="-342900">
              <a:buFontTx/>
              <a:buChar char="-"/>
            </a:pPr>
            <a:r>
              <a:rPr lang="de-DE" sz="1200" dirty="0" smtClean="0"/>
              <a:t>Dass Menschen für eine bestimmte Zeit an einem Ort zusammenkommen und zusammen kreative Lösungen für ein Problem oder eine Aufgabe suchen</a:t>
            </a:r>
          </a:p>
          <a:p>
            <a:endParaRPr lang="de-DE" sz="1200" dirty="0" smtClean="0"/>
          </a:p>
          <a:p>
            <a:r>
              <a:rPr lang="de-DE" sz="1200" dirty="0" smtClean="0"/>
              <a:t>Laut Robert Jungk soll eine Zukunftswerkstatt mehr als eine Denk- oder Kreativitätstechnik sein.</a:t>
            </a:r>
          </a:p>
          <a:p>
            <a:pPr marL="342900" indent="-342900">
              <a:buFontTx/>
              <a:buChar char="-"/>
            </a:pPr>
            <a:r>
              <a:rPr lang="de-DE" sz="1200" dirty="0" smtClean="0"/>
              <a:t>Sie ist darüberhinaus</a:t>
            </a:r>
          </a:p>
          <a:p>
            <a:r>
              <a:rPr lang="de-DE" sz="1200" dirty="0" smtClean="0"/>
              <a:t>-&gt; der Ort an dem etwas sehr wichtiges produziert wird: ein menschliches Verhältnis, bei dem sich gleichzeitig alle Interessenten produktiv und konsumiert beteiligen</a:t>
            </a:r>
          </a:p>
          <a:p>
            <a:r>
              <a:rPr lang="de-DE" sz="1200" dirty="0" smtClean="0"/>
              <a:t>-&gt; Ein Gefühl für die Zukunft zu entwickeln </a:t>
            </a:r>
          </a:p>
          <a:p>
            <a:r>
              <a:rPr lang="de-DE" sz="1200" dirty="0" smtClean="0"/>
              <a:t>-&gt; für die Teilnehmenden oft ein Erlebnis der Motivation, der Stärkung des Selbstwertgefühls, des Weckens von Eigeninitiative und Engagement. </a:t>
            </a:r>
          </a:p>
          <a:p>
            <a:r>
              <a:rPr lang="de-DE" sz="1200" dirty="0" smtClean="0"/>
              <a:t>- durch zeitweises Phantasieren von der Realität so abzuheben, dass wünschbare Alternativen und Lösungen entstehen. </a:t>
            </a:r>
          </a:p>
          <a:p>
            <a:r>
              <a:rPr lang="de-DE" sz="1200" dirty="0" smtClean="0"/>
              <a:t>- viel Phantasievolles und Utopisches wie möglich mit in die Realität nehmen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6C7BF-3A86-48DC-8899-5D302B52EC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951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6C7BF-3A86-48DC-8899-5D302B52EC0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34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5357-23EC-4D3A-8093-ED7BD4AAD93B}" type="datetime1">
              <a:rPr lang="de-DE" smtClean="0"/>
              <a:t>19.01.2017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2CB2-067A-4927-B102-B1604649653D}" type="datetime1">
              <a:rPr lang="de-DE" smtClean="0"/>
              <a:t>19.01.2017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827-F3D2-4806-B04F-8C03BB4AA7DC}" type="datetime1">
              <a:rPr lang="de-DE" smtClean="0"/>
              <a:t>19.01.2017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2B1A-FB03-479F-A6D9-51C3F95FC8F1}" type="datetime1">
              <a:rPr lang="de-DE" smtClean="0"/>
              <a:t>19.01.2017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606B-1E51-4179-BB16-77979DE3026B}" type="datetime1">
              <a:rPr lang="de-DE" smtClean="0"/>
              <a:t>19.01.2017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5F91-5FA6-4D9C-9B06-301813017C3A}" type="datetime1">
              <a:rPr lang="de-DE" smtClean="0"/>
              <a:t>19.01.2017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3A91-C924-438B-8E74-DD1CAE1B0FA3}" type="datetime1">
              <a:rPr lang="de-DE" smtClean="0"/>
              <a:t>19.01.2017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085-93F0-4779-8812-9635F36BCFEE}" type="datetime1">
              <a:rPr lang="de-DE" smtClean="0"/>
              <a:t>19.01.2017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48C-9998-4B6D-80A6-E2F79789D011}" type="datetime1">
              <a:rPr lang="de-DE" smtClean="0"/>
              <a:t>19.01.2017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B1C9-1767-4DCF-BA2B-AA3D4CB55B45}" type="datetime1">
              <a:rPr lang="de-DE" smtClean="0"/>
              <a:t>19.01.2017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D9C2-1FA0-4077-9A67-32F8610340DB}" type="datetime1">
              <a:rPr lang="de-DE" smtClean="0"/>
              <a:t>19.01.2017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A37F9E7-E2A1-4755-A680-D1D746DAACDC}" type="datetime1">
              <a:rPr lang="de-DE" smtClean="0"/>
              <a:t>19.01.2017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FH D                         FB6 Fachhochshule Düsseldorf       Fachbereich Sozial- und Kulturwissenschaften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19ACDAB-ACD2-4208-A046-73EA6D6DEDFB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ngk-bibliothek.a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3140968"/>
            <a:ext cx="7632848" cy="864096"/>
          </a:xfr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5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Zukunftswerkstatt</a:t>
            </a:r>
            <a:r>
              <a:rPr lang="de-DE" sz="5100" b="1" dirty="0"/>
              <a:t/>
            </a:r>
            <a:br>
              <a:rPr lang="de-DE" sz="5100" b="1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sz="6900" dirty="0" smtClean="0">
                <a:solidFill>
                  <a:srgbClr val="C00000"/>
                </a:solidFill>
              </a:rPr>
              <a:t>Zukunftswerkstatt</a:t>
            </a:r>
            <a:endParaRPr lang="de-DE" sz="6900" dirty="0">
              <a:solidFill>
                <a:srgbClr val="C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496944" cy="283845"/>
          </a:xfrm>
        </p:spPr>
        <p:txBody>
          <a:bodyPr/>
          <a:lstStyle/>
          <a:p>
            <a:r>
              <a:rPr lang="de-DE" sz="2400" b="1" dirty="0" smtClean="0">
                <a:solidFill>
                  <a:srgbClr val="C00000"/>
                </a:solidFill>
              </a:rPr>
              <a:t>FH D                       		FB6</a:t>
            </a:r>
          </a:p>
          <a:p>
            <a:r>
              <a:rPr lang="de-DE" sz="1600" dirty="0" smtClean="0">
                <a:solidFill>
                  <a:srgbClr val="C00000"/>
                </a:solidFill>
              </a:rPr>
              <a:t>Fachhochschule Düsseldorf     	Fachbereich Sozial- und Kulturwissenschaften</a:t>
            </a:r>
          </a:p>
          <a:p>
            <a:endParaRPr lang="de-DE" sz="24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ba\Desktop\zukunftsw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42" y="476673"/>
            <a:ext cx="2115434" cy="184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a\Desktop\zuku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61048"/>
            <a:ext cx="2069976" cy="181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29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980729"/>
            <a:ext cx="7321624" cy="511256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de-DE" sz="5400" dirty="0" smtClean="0"/>
          </a:p>
          <a:p>
            <a:pPr algn="ctr"/>
            <a:r>
              <a:rPr lang="de-DE" sz="5400" dirty="0" smtClean="0"/>
              <a:t>Vielen Dank </a:t>
            </a:r>
          </a:p>
          <a:p>
            <a:pPr algn="ctr"/>
            <a:endParaRPr lang="de-DE" sz="5400" dirty="0" smtClean="0"/>
          </a:p>
          <a:p>
            <a:pPr algn="ctr"/>
            <a:r>
              <a:rPr lang="de-DE" sz="4000" dirty="0" smtClean="0"/>
              <a:t>für Eure Aufmerksamkeit!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2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err="1" smtClean="0"/>
              <a:t>Shpresa</a:t>
            </a:r>
            <a:r>
              <a:rPr lang="de-DE" sz="3200" dirty="0" smtClean="0"/>
              <a:t> </a:t>
            </a:r>
          </a:p>
          <a:p>
            <a:pPr algn="ctr"/>
            <a:endParaRPr lang="de-DE" sz="3200" dirty="0"/>
          </a:p>
          <a:p>
            <a:pPr algn="ctr"/>
            <a:r>
              <a:rPr lang="de-DE" sz="3200" dirty="0" smtClean="0"/>
              <a:t>Dominik</a:t>
            </a:r>
          </a:p>
        </p:txBody>
      </p:sp>
    </p:spTree>
    <p:extLst>
      <p:ext uri="{BB962C8B-B14F-4D97-AF65-F5344CB8AC3E}">
        <p14:creationId xmlns:p14="http://schemas.microsoft.com/office/powerpoint/2010/main" val="271866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3152" cy="1116042"/>
          </a:xfrm>
        </p:spPr>
        <p:txBody>
          <a:bodyPr>
            <a:normAutofit/>
          </a:bodyPr>
          <a:lstStyle/>
          <a:p>
            <a:r>
              <a:rPr lang="de-DE" sz="2800" dirty="0" smtClean="0"/>
              <a:t>Quellenverzeichnis</a:t>
            </a:r>
            <a:r>
              <a:rPr lang="de-DE" sz="3200" dirty="0" smtClean="0"/>
              <a:t>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752600"/>
            <a:ext cx="8280920" cy="4373563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sz="1400" b="0" dirty="0" smtClean="0"/>
              <a:t>Beate Kuhnt &amp; Norbert R. </a:t>
            </a:r>
            <a:r>
              <a:rPr lang="de-DE" sz="1400" b="0" dirty="0" err="1" smtClean="0"/>
              <a:t>Müllert</a:t>
            </a:r>
            <a:r>
              <a:rPr lang="de-DE" sz="1400" b="0" dirty="0" smtClean="0"/>
              <a:t>, Evangelische Landjugendakademie Altenkirchen (Hrsg.): </a:t>
            </a:r>
            <a:r>
              <a:rPr lang="de-DE" sz="1400" b="0" i="1" dirty="0" smtClean="0"/>
              <a:t>Moderationsfibel </a:t>
            </a:r>
            <a:r>
              <a:rPr lang="de-DE" sz="1400" b="0" i="1" dirty="0" err="1" smtClean="0"/>
              <a:t>Zukunftswerstätten</a:t>
            </a:r>
            <a:r>
              <a:rPr lang="de-DE" sz="1400" b="0" i="1" dirty="0" smtClean="0"/>
              <a:t>: verstehen-anleiten-einsetzten</a:t>
            </a:r>
            <a:r>
              <a:rPr lang="de-DE" sz="1400" b="0" dirty="0" smtClean="0"/>
              <a:t>; das Praxisbuch zur Sozialen Problemlösungsmethode Zukunftswerkstatt. </a:t>
            </a:r>
            <a:r>
              <a:rPr lang="de-DE" sz="1400" b="0" dirty="0"/>
              <a:t>2. Aufl., </a:t>
            </a:r>
            <a:r>
              <a:rPr lang="de-DE" sz="1400" b="0" dirty="0" err="1" smtClean="0"/>
              <a:t>Ökotopia</a:t>
            </a:r>
            <a:r>
              <a:rPr lang="de-DE" sz="1400" b="0" dirty="0" smtClean="0"/>
              <a:t> Verl., Münster 1997.</a:t>
            </a:r>
          </a:p>
          <a:p>
            <a:endParaRPr lang="de-DE" sz="14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400" b="0" i="1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</a:t>
            </a:r>
            <a:r>
              <a:rPr lang="de-DE" sz="14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www.jungk-bibliothek.at</a:t>
            </a:r>
            <a:r>
              <a:rPr lang="de-DE" sz="1400" b="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400" b="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6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,,Vater der Zukunftswerkstatt“</a:t>
            </a:r>
          </a:p>
        </p:txBody>
      </p:sp>
      <p:pic>
        <p:nvPicPr>
          <p:cNvPr id="4098" name="Inhaltsplatzhalter 5" descr="JungkSW_birnbaum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9" r="-1149"/>
          <a:stretch>
            <a:fillRect/>
          </a:stretch>
        </p:blipFill>
        <p:spPr>
          <a:xfrm>
            <a:off x="3534568" y="1844824"/>
            <a:ext cx="2074862" cy="2562225"/>
          </a:xfrm>
        </p:spPr>
      </p:pic>
      <p:sp>
        <p:nvSpPr>
          <p:cNvPr id="4099" name="Textfeld 6"/>
          <p:cNvSpPr txBox="1">
            <a:spLocks noChangeArrowheads="1"/>
          </p:cNvSpPr>
          <p:nvPr/>
        </p:nvSpPr>
        <p:spPr bwMode="auto">
          <a:xfrm>
            <a:off x="0" y="4733526"/>
            <a:ext cx="9144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</a:rPr>
              <a:t>Robert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Jungk</a:t>
            </a:r>
          </a:p>
          <a:p>
            <a:pPr algn="ctr"/>
            <a:r>
              <a:rPr lang="de-DE" dirty="0">
                <a:latin typeface="Arial" pitchFamily="34" charset="0"/>
                <a:cs typeface="Arial" pitchFamily="34" charset="0"/>
              </a:rPr>
              <a:t>*1913 - †1994</a:t>
            </a:r>
          </a:p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dirty="0">
                <a:latin typeface="Arial" pitchFamily="34" charset="0"/>
                <a:cs typeface="Arial" pitchFamily="34" charset="0"/>
              </a:rPr>
              <a:t>Publizist,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Journalist, Zukunftsforscher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3384014" y="6241016"/>
            <a:ext cx="23759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100" i="1" dirty="0" smtClean="0"/>
              <a:t>Bild: http</a:t>
            </a:r>
            <a:r>
              <a:rPr lang="de-DE" sz="1100" i="1" dirty="0"/>
              <a:t>://www.jungk-bibliothek.at</a:t>
            </a:r>
            <a:r>
              <a:rPr lang="de-DE" sz="1200" i="1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4604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a\Desktop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796" y="260648"/>
            <a:ext cx="2271836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876256" y="427479"/>
            <a:ext cx="1501006" cy="1684784"/>
          </a:xfrm>
        </p:spPr>
        <p:txBody>
          <a:bodyPr>
            <a:normAutofit/>
          </a:bodyPr>
          <a:lstStyle/>
          <a:p>
            <a:r>
              <a:rPr lang="de-DE" sz="2400" dirty="0"/>
              <a:t>1960 </a:t>
            </a:r>
          </a:p>
          <a:p>
            <a:r>
              <a:rPr lang="de-DE" sz="2400" dirty="0"/>
              <a:t>bis </a:t>
            </a:r>
          </a:p>
          <a:p>
            <a:r>
              <a:rPr lang="de-DE" sz="2400" dirty="0"/>
              <a:t>Heute</a:t>
            </a:r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2"/>
          </p:nvPr>
        </p:nvSpPr>
        <p:spPr>
          <a:xfrm>
            <a:off x="467544" y="2348880"/>
            <a:ext cx="8352928" cy="426332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sz="2800" b="0" dirty="0">
                <a:latin typeface="Arial" pitchFamily="34" charset="0"/>
                <a:cs typeface="Arial" pitchFamily="34" charset="0"/>
              </a:rPr>
              <a:t>1960 </a:t>
            </a: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Entwicklung 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der Methode der </a:t>
            </a: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Zukunftswerkstatt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1970er 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und 1980er Jahren Aktivist in der „sozialen Bewegung</a:t>
            </a:r>
            <a:r>
              <a:rPr lang="de-DE" altLang="de-DE" sz="2800" b="0" dirty="0" smtClean="0">
                <a:latin typeface="Arial" pitchFamily="34" charset="0"/>
                <a:cs typeface="Arial" pitchFamily="34" charset="0"/>
              </a:rPr>
              <a:t>“</a:t>
            </a:r>
            <a:endParaRPr lang="de-DE" altLang="de-DE" sz="2800" b="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 sz="2800" b="0" dirty="0">
                <a:latin typeface="Arial" pitchFamily="34" charset="0"/>
                <a:cs typeface="Arial" pitchFamily="34" charset="0"/>
              </a:rPr>
              <a:t>gehört zu den Pionieren der internationalen Umwelt- und Friedensbewegung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2800" b="0" dirty="0">
                <a:latin typeface="Arial" pitchFamily="34" charset="0"/>
                <a:cs typeface="Arial" pitchFamily="34" charset="0"/>
              </a:rPr>
              <a:t>Viele Menschen bleiben in der Phase der Kritik stecken, </a:t>
            </a: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werden kaum </a:t>
            </a: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kreative Lösungsmöglichkeiten 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entwickelt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800" b="0" dirty="0">
                <a:latin typeface="Arial" pitchFamily="34" charset="0"/>
                <a:cs typeface="Arial" pitchFamily="34" charset="0"/>
              </a:rPr>
              <a:t>Bürger haben kaum die Möglichkeit, ihre Ideen mit einzubringen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800" b="0" dirty="0">
                <a:latin typeface="Arial" pitchFamily="34" charset="0"/>
                <a:cs typeface="Arial" pitchFamily="34" charset="0"/>
              </a:rPr>
              <a:t>Es wird nicht </a:t>
            </a:r>
            <a:r>
              <a:rPr lang="de-DE" sz="2800" b="0" i="1" dirty="0">
                <a:latin typeface="Arial" pitchFamily="34" charset="0"/>
                <a:cs typeface="Arial" pitchFamily="34" charset="0"/>
              </a:rPr>
              <a:t>mit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, sondern </a:t>
            </a:r>
            <a:r>
              <a:rPr lang="de-DE" sz="2800" b="0" i="1" dirty="0">
                <a:latin typeface="Arial" pitchFamily="34" charset="0"/>
                <a:cs typeface="Arial" pitchFamily="34" charset="0"/>
              </a:rPr>
              <a:t>für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 die Bürger geplant</a:t>
            </a:r>
          </a:p>
          <a:p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/>
          <a:lstStyle/>
          <a:p>
            <a:r>
              <a:rPr lang="de-DE" dirty="0" smtClean="0"/>
              <a:t>Geschichte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170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half" idx="2"/>
          </p:nvPr>
        </p:nvSpPr>
        <p:spPr>
          <a:xfrm>
            <a:off x="323528" y="1760919"/>
            <a:ext cx="8280920" cy="4620409"/>
          </a:xfrm>
        </p:spPr>
        <p:txBody>
          <a:bodyPr>
            <a:normAutofit/>
          </a:bodyPr>
          <a:lstStyle/>
          <a:p>
            <a:endParaRPr lang="de-DE" sz="2400" b="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de-DE" sz="2800" b="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Bürger 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sollten ihre eigene </a:t>
            </a: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und gemeinsame Zukunft mitgestalten können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Als 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Gegenprogramm zur staatlichen Planung gedacht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2800" b="0" dirty="0" smtClean="0">
                <a:latin typeface="Arial" pitchFamily="34" charset="0"/>
                <a:cs typeface="Arial" pitchFamily="34" charset="0"/>
              </a:rPr>
              <a:t>Egal </a:t>
            </a:r>
            <a:r>
              <a:rPr lang="de-DE" sz="2800" b="0" dirty="0">
                <a:latin typeface="Arial" pitchFamily="34" charset="0"/>
                <a:cs typeface="Arial" pitchFamily="34" charset="0"/>
              </a:rPr>
              <a:t>welches Alter, welcher Bildungsstand etc.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de-DE" sz="2800" b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Jeder </a:t>
            </a:r>
            <a:r>
              <a:rPr lang="de-DE" sz="2800" b="0" dirty="0">
                <a:latin typeface="Arial" pitchFamily="34" charset="0"/>
                <a:cs typeface="Arial" pitchFamily="34" charset="0"/>
                <a:sym typeface="Wingdings" pitchFamily="2" charset="2"/>
              </a:rPr>
              <a:t>kann an dieser Methode teilhaben</a:t>
            </a:r>
            <a:endParaRPr lang="de-DE" sz="2800" b="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5791200" cy="828010"/>
          </a:xfrm>
        </p:spPr>
        <p:txBody>
          <a:bodyPr/>
          <a:lstStyle/>
          <a:p>
            <a:r>
              <a:rPr lang="de-DE" dirty="0" smtClean="0"/>
              <a:t>  Geschichte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1039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72026"/>
          </a:xfrm>
        </p:spPr>
        <p:txBody>
          <a:bodyPr/>
          <a:lstStyle/>
          <a:p>
            <a:r>
              <a:rPr lang="de-DE" dirty="0"/>
              <a:t> </a:t>
            </a:r>
            <a:r>
              <a:rPr lang="de-DE" dirty="0" smtClean="0"/>
              <a:t>  Ziele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89645"/>
            <a:ext cx="7620000" cy="437356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de-DE" sz="3000" b="0" dirty="0" smtClean="0">
                <a:latin typeface="Arial" pitchFamily="34" charset="0"/>
                <a:cs typeface="Arial" pitchFamily="34" charset="0"/>
              </a:rPr>
              <a:t>Kreative Lösungsansätze für Probleme finden, Ideen für eine gemeinsame Zukunft entwickeln</a:t>
            </a:r>
          </a:p>
          <a:p>
            <a:r>
              <a:rPr lang="de-DE" sz="3000" b="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Persönlich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3000" b="0" dirty="0" smtClean="0">
                <a:latin typeface="Arial" pitchFamily="34" charset="0"/>
                <a:cs typeface="Arial" pitchFamily="34" charset="0"/>
              </a:rPr>
              <a:t>Zugänge zu Lösungen finden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3000" b="0" dirty="0" smtClean="0">
                <a:latin typeface="Arial" pitchFamily="34" charset="0"/>
                <a:cs typeface="Arial" pitchFamily="34" charset="0"/>
              </a:rPr>
              <a:t>Neue Sichtweisen kenne lernen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3000" b="0" dirty="0" smtClean="0">
                <a:latin typeface="Arial" pitchFamily="34" charset="0"/>
                <a:cs typeface="Arial" pitchFamily="34" charset="0"/>
              </a:rPr>
              <a:t>Gefühl für die Zukunft entwickeln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3000" b="0" dirty="0" smtClean="0">
                <a:latin typeface="Arial" pitchFamily="34" charset="0"/>
                <a:cs typeface="Arial" pitchFamily="34" charset="0"/>
              </a:rPr>
              <a:t>Abbau vor Ängsten vor der Zukunft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sz="3000" b="0" dirty="0" smtClean="0">
                <a:latin typeface="Arial" pitchFamily="34" charset="0"/>
                <a:cs typeface="Arial" pitchFamily="34" charset="0"/>
              </a:rPr>
              <a:t>Selbstvertrauen stärken durch aktive Beteiligung</a:t>
            </a:r>
          </a:p>
        </p:txBody>
      </p:sp>
      <p:pic>
        <p:nvPicPr>
          <p:cNvPr id="4" name="Picture 2" descr="C:\Users\ba\Desktop\Download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657850"/>
            <a:ext cx="6048673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171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28010"/>
          </a:xfrm>
        </p:spPr>
        <p:txBody>
          <a:bodyPr/>
          <a:lstStyle/>
          <a:p>
            <a:r>
              <a:rPr lang="de-DE" dirty="0" smtClean="0"/>
              <a:t>   Ziele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6166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Gesellschaft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b="0" i="1" dirty="0" smtClean="0">
                <a:latin typeface="Arial" pitchFamily="34" charset="0"/>
                <a:cs typeface="Arial" pitchFamily="34" charset="0"/>
              </a:rPr>
              <a:t>Zukunftswerkstätten „als Instrument zur kreativen Weiterentwicklung der Demokratie</a:t>
            </a:r>
            <a:r>
              <a:rPr lang="de-DE" altLang="de-DE" sz="2400" b="0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de-DE" sz="2400" b="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1" dirty="0" smtClean="0">
                <a:latin typeface="Arial" pitchFamily="34" charset="0"/>
                <a:cs typeface="Arial" pitchFamily="34" charset="0"/>
              </a:rPr>
              <a:t>dienen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Basisdemokratie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400" b="0" dirty="0" err="1" smtClean="0">
                <a:latin typeface="Arial" pitchFamily="34" charset="0"/>
                <a:cs typeface="Arial" pitchFamily="34" charset="0"/>
              </a:rPr>
              <a:t>Zukunftsgestaltene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 Bürgerbeteiligung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Integration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: Auflösung hierarchischer Gegensätze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Ganzheitlichkeit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: Vernunft, Emotion, Spiritualität, Verstand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Kreativität: 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Schöpferische Fantasie und Erfindungsgeist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Kommunikation: 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Die sonst „</a:t>
            </a:r>
            <a:r>
              <a:rPr lang="de-DE" sz="2400" b="0" dirty="0" err="1" smtClean="0">
                <a:latin typeface="Arial" pitchFamily="34" charset="0"/>
                <a:cs typeface="Arial" pitchFamily="34" charset="0"/>
              </a:rPr>
              <a:t>Ungefragten</a:t>
            </a:r>
            <a:r>
              <a:rPr lang="de-DE" altLang="de-DE" sz="2400" b="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 kommen zu Wort und können sich einbringen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Provokation</a:t>
            </a:r>
            <a:r>
              <a:rPr lang="de-DE" sz="2400" b="0" dirty="0" smtClean="0">
                <a:latin typeface="Arial" pitchFamily="34" charset="0"/>
                <a:cs typeface="Arial" pitchFamily="34" charset="0"/>
              </a:rPr>
              <a:t>: Institutionen/Entscheidungsgremien müssen/sollten aus der Bevölkerung kommende Lösungsvorschläge ernst nehmen</a:t>
            </a:r>
          </a:p>
        </p:txBody>
      </p:sp>
    </p:spTree>
    <p:extLst>
      <p:ext uri="{BB962C8B-B14F-4D97-AF65-F5344CB8AC3E}">
        <p14:creationId xmlns:p14="http://schemas.microsoft.com/office/powerpoint/2010/main" val="306742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5791200" cy="1548090"/>
          </a:xfrm>
        </p:spPr>
        <p:txBody>
          <a:bodyPr>
            <a:normAutofit/>
          </a:bodyPr>
          <a:lstStyle/>
          <a:p>
            <a:r>
              <a:rPr lang="de-DE" dirty="0" smtClean="0"/>
              <a:t>Methode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1800" dirty="0" smtClean="0">
                <a:solidFill>
                  <a:schemeClr val="tx1"/>
                </a:solidFill>
              </a:rPr>
              <a:t>das drei Phasen Modell</a:t>
            </a:r>
          </a:p>
        </p:txBody>
      </p:sp>
      <p:graphicFrame>
        <p:nvGraphicFramePr>
          <p:cNvPr id="4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7970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745087"/>
              </p:ext>
            </p:extLst>
          </p:nvPr>
        </p:nvGraphicFramePr>
        <p:xfrm>
          <a:off x="179512" y="1340768"/>
          <a:ext cx="81240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 descr="C:\Users\ba\Desktop\Download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096344" cy="171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697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Inhaltliches und Organisatorisches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de-DE" sz="2400" b="0" dirty="0" smtClean="0"/>
              <a:t>Abklärung von Thematik und Zielsetzung sowie Gruppengröße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b="0" dirty="0" smtClean="0"/>
              <a:t>Gruppengröße variiert zwischen zehn und dreißig Personen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b="0" dirty="0" smtClean="0"/>
              <a:t>Dauer: Gewöhnlich zwischen drei Stunden und fünf Tagen.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b="0" dirty="0" smtClean="0"/>
              <a:t>Räumlichkeiten bemessen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400" b="0" dirty="0" smtClean="0"/>
              <a:t>Benötigte Materialien besorgen</a:t>
            </a:r>
          </a:p>
          <a:p>
            <a:pPr marL="342900" indent="-34290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1688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z">
  <a:themeElements>
    <a:clrScheme name="Essenz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z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554</Words>
  <Application>Microsoft Office PowerPoint</Application>
  <PresentationFormat>Bildschirmpräsentation (4:3)</PresentationFormat>
  <Paragraphs>99</Paragraphs>
  <Slides>12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Essenz</vt:lpstr>
      <vt:lpstr>         Zukunftswerkstatt         Zukunftswerkstatt</vt:lpstr>
      <vt:lpstr>,,Vater der Zukunftswerkstatt“</vt:lpstr>
      <vt:lpstr>Geschichte</vt:lpstr>
      <vt:lpstr>  Geschichte  </vt:lpstr>
      <vt:lpstr>   Ziele</vt:lpstr>
      <vt:lpstr>   Ziele</vt:lpstr>
      <vt:lpstr>Methode  das drei Phasen Modell</vt:lpstr>
      <vt:lpstr>PowerPoint-Präsentation</vt:lpstr>
      <vt:lpstr>Inhaltliches und Organisatorisches</vt:lpstr>
      <vt:lpstr>PowerPoint-Präsentation</vt:lpstr>
      <vt:lpstr>PowerPoint-Präsentation</vt:lpstr>
      <vt:lpstr>Quellenverzeichnis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eine Zukunfstwerstatt?</dc:title>
  <dc:creator>bardhi306@hotmail.de</dc:creator>
  <cp:lastModifiedBy>Molck</cp:lastModifiedBy>
  <cp:revision>49</cp:revision>
  <dcterms:created xsi:type="dcterms:W3CDTF">2014-10-27T20:22:36Z</dcterms:created>
  <dcterms:modified xsi:type="dcterms:W3CDTF">2017-01-19T22:33:30Z</dcterms:modified>
</cp:coreProperties>
</file>